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9" r:id="rId3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19D4B-29D5-45B7-B2E0-4F0E931E6F8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71AF2-AF5D-47EA-8C7D-053A5E3E56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90907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428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613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234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139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528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40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2125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755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116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930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3703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7B48E-4902-4D9E-A919-3C54E88DE373}" type="datetimeFigureOut">
              <a:rPr lang="zh-HK" altLang="en-US" smtClean="0"/>
              <a:t>30/8/2019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43199-DC96-42B2-9C5A-AC14E970E68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108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信心的起與跌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77:1-20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77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篇是以色列南</a:t>
            </a:r>
            <a:r>
              <a:rPr lang="zh-TW" altLang="en-US" sz="3500" b="1" dirty="0">
                <a:latin typeface="新細明體"/>
              </a:rPr>
              <a:t>、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北兩國並存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時期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，樂師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亞薩（代上</a:t>
            </a:r>
            <a:r>
              <a:rPr lang="en-US" altLang="zh-TW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16:5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）撰寫的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作品，描述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作者面對患難的心路歷程，包括對上帝信心的起與跌。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回憶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」的字眼，在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篇詩扮演重要角色（丁道爾）。面對患難的經歷，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詩人轉向默念上帝的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作為</a:t>
            </a:r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學習脫離自憐（重拾無私的禱告祭壇）。</a:t>
            </a:r>
            <a:endParaRPr lang="en-US" altLang="zh-TW" sz="35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今天我們或許面對患難，希望從詩人的信息中，重建對上帝的信心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655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信心的起與跌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（詩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77:1-20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信心跌在患難的日子。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(1-3)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信心跌在疑慮的累積。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(4-9)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信心起在上帝的救贖。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(10-15)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信心起在上帝的指引。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(16-20)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720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184</Words>
  <Application>Microsoft Office PowerPoint</Application>
  <PresentationFormat>如螢幕大小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信心的起與跌（詩77:1-20）－信息思路</vt:lpstr>
      <vt:lpstr>信心的起與跌（詩77:1-20）－信息大綱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信心的起與跌詩篇77:1-20</dc:title>
  <dc:creator>Matthew Yan</dc:creator>
  <cp:lastModifiedBy>Matthew Yan</cp:lastModifiedBy>
  <cp:revision>12</cp:revision>
  <cp:lastPrinted>2019-08-19T01:57:46Z</cp:lastPrinted>
  <dcterms:created xsi:type="dcterms:W3CDTF">2019-08-17T08:04:13Z</dcterms:created>
  <dcterms:modified xsi:type="dcterms:W3CDTF">2019-08-30T01:49:18Z</dcterms:modified>
</cp:coreProperties>
</file>