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412D9E-E8E6-4C98-A156-E9868930D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FEC577A-7024-4F85-9092-5CD40DED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1DE6-4EA7-4A16-BABF-0BFD925DC598}" type="datetimeFigureOut">
              <a:rPr lang="zh-HK" altLang="en-US" smtClean="0"/>
              <a:t>24/8/2019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89DC550-957D-4D1D-BC68-2C40033E9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A8CCA56-5139-4288-8DE5-7313A4CB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56503-93CF-4043-967F-0984958B83C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80931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A13D432-0229-4121-B83C-2000E60A5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5407453-5483-4825-81F6-78558F046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D3EB81-A2D4-45F0-A7A4-D9FB1E0959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51DE6-4EA7-4A16-BABF-0BFD925DC598}" type="datetimeFigureOut">
              <a:rPr lang="zh-HK" altLang="en-US" smtClean="0"/>
              <a:t>24/8/2019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576CFBA-5D17-4BEB-8731-7F130B6C1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90B85A-3659-446F-B4EC-76D4E4602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56503-93CF-4043-967F-0984958B83C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2056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64C4DE0-AA70-4E16-A190-0F3E3C88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>
                <a:solidFill>
                  <a:schemeClr val="tx1">
                    <a:lumMod val="85000"/>
                    <a:lumOff val="15000"/>
                  </a:schemeClr>
                </a:solidFill>
              </a:rPr>
              <a:t>信，也許不易！</a:t>
            </a:r>
            <a:endParaRPr lang="zh-HK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0D1667D-938F-402F-AD61-EF0C300B15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39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479A776-31FB-4B6A-A018-D12A7F9E4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E35EE16-4880-4D7B-9AE8-BB6C6C048C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8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A28F7EC-CFCE-4CFC-A428-8C935A9EC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B16C86D-D082-4282-8056-C1B84586B4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64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3E90E80-CFF3-4CCD-9865-006840134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705C01-0512-4FB0-AEB0-71CFF323F1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9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E7E9765-0391-4844-93D9-6425036E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C7E8254-92E9-48DA-933C-6B3A4F1BEE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61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CEFF2E5-B343-4DF6-B719-0BB873A35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D2B2EF1-6DC7-477F-99AA-0039C2F866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94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5DAB8A7-8250-4C3A-B255-AF6B08651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262EF14-3723-47C0-8CD4-13A2AF9DBE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28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07E3A60-E74E-4EC1-8304-BECF0BCD9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3F6DD33-4703-476C-BD8E-4B5B19E489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87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0881A16-6667-4004-958D-1285273CB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希伯來書成書時的羅馬帝國 </a:t>
            </a:r>
            <a:r>
              <a:rPr lang="en-US" altLang="zh-TW"/>
              <a:t>~A.D.96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7C3F64B-1326-464C-ACCD-C52E2271A9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13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114EB47-4A01-4024-9965-C79AF691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EB13DD4-D0C0-4ABB-B376-0B0DAAAD0C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26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0F99B2E-9029-4453-ADB6-B38B0670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A022C3C-632D-4CC6-930F-2043087FEB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32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71759C5-BDDC-415B-87DF-49DA9C6FA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2019</a:t>
            </a:r>
            <a:r>
              <a:rPr lang="zh-TW" altLang="en-US"/>
              <a:t>年主題：愛神愛人，踐信於行。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950AC4B-3A46-44A2-9AD5-5637607318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94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8EEEB42-79FD-43A7-B738-38261082F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A551015-8B9F-44B5-A6E8-D2CD868A52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36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7003564-5352-448A-AF8A-CFFF3BBF3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D758C7B-ED23-4BDF-A3B3-15D2540301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3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C86E1A5-5EB0-4729-ABD2-F2350E24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希伯來書</a:t>
            </a:r>
            <a:r>
              <a:rPr lang="en-US" altLang="zh-TW"/>
              <a:t>11</a:t>
            </a:r>
            <a:r>
              <a:rPr lang="zh-TW" altLang="en-US"/>
              <a:t>章──新漢語譯本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54220AC-8306-4CD4-A633-BEF3459B24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81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C2BEE4C-D821-4273-9E91-F3131514C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希伯來書</a:t>
            </a:r>
            <a:r>
              <a:rPr lang="en-US" altLang="zh-TW"/>
              <a:t>11</a:t>
            </a:r>
            <a:r>
              <a:rPr lang="zh-TW" altLang="en-US"/>
              <a:t>章──新漢語譯本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9453ADB-73A3-4226-94B8-F587FBAAA8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63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DD2D5A7-AF8F-48E0-A4B8-EF84E698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希伯來書</a:t>
            </a:r>
            <a:r>
              <a:rPr lang="en-US" altLang="zh-TW"/>
              <a:t>11</a:t>
            </a:r>
            <a:r>
              <a:rPr lang="zh-TW" altLang="en-US"/>
              <a:t>章──新漢語譯本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0D1A094-9D04-46B9-AFCC-AAF7BFB6F9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9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E2D4D5B-D57C-42A1-88FA-CA6E47D1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希伯來書</a:t>
            </a:r>
            <a:r>
              <a:rPr lang="en-US" altLang="zh-TW"/>
              <a:t>11</a:t>
            </a:r>
            <a:r>
              <a:rPr lang="zh-TW" altLang="en-US"/>
              <a:t>章──新漢語譯本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8B43735-2214-48B0-9AB3-38F74E7094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54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A06757A-A65B-4A1F-ABED-BFDA72ECB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希伯來書</a:t>
            </a:r>
            <a:r>
              <a:rPr lang="en-US" altLang="zh-TW"/>
              <a:t>11</a:t>
            </a:r>
            <a:r>
              <a:rPr lang="zh-TW" altLang="en-US"/>
              <a:t>章──新漢語譯本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D33A4F6-CBB7-4F4E-B6D4-AEAFE8A47B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01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4D906FA-A073-45CB-8A1A-F007EAA8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A21BD4A-FFBC-4E29-9F88-542E9BE51C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74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3753F05-49D8-4359-AF8B-736F2C81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希伯來書十一章之「開首」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B4E78A5-7F5B-45F9-97FC-A0E1137324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14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CD99BDC-2F58-4776-BAA4-394347E7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確據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1200D9-045A-417E-90CC-65B9D3C159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95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5212EFC-95A4-48AA-B44B-C536CA9B4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3E8C5C8-1369-4BB1-B422-F7C250F1F0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09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AC275CA-F555-4E5B-B9BE-5C9785D2A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942D8A9-B831-4E94-8933-19CFF93DEA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78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3302408-C812-4700-8231-523AC401D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第一組人物 上古的義人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923CAB9-3A0B-4579-906B-3949FC5F05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18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5C3BA21-924E-45B8-8323-A444005B8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希伯來書十一章之「鑰節」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6A21B0C-8BFE-438E-BDCE-9D349052F3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94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2EBD781-183A-4F0F-9673-9B91D97E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希伯來書十一章之「鑰節」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E2B9B28-AD47-40B8-96C7-EFDE97008C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64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F7D8B73-BAA6-477A-AE26-710773B34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7E62CBE-2707-40C0-A6F9-A7C10EECEF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28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7BD8B21-4286-49A4-990C-38B0209E4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希伯來書</a:t>
            </a:r>
            <a:r>
              <a:rPr lang="en-US" altLang="zh-TW"/>
              <a:t>11</a:t>
            </a:r>
            <a:r>
              <a:rPr lang="zh-TW" altLang="en-US"/>
              <a:t>章──新漢語譯本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AB99029-1547-479C-B2AC-70652A30B4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11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6D77BF3-26E3-400B-8A35-357D238F8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希伯來書</a:t>
            </a:r>
            <a:r>
              <a:rPr lang="en-US" altLang="zh-TW"/>
              <a:t>11</a:t>
            </a:r>
            <a:r>
              <a:rPr lang="zh-TW" altLang="en-US"/>
              <a:t>章──新漢語譯本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3A8E7E0-CBF7-461B-AAFE-AD508C78E1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92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FD047DF-1CDC-4D0B-910A-6E16CB1FD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70445A5-55B1-4C14-93F7-FA74F23331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647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C5661E2-2062-4237-A124-AC7D3739E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D7012B2-6144-494F-BDD4-9896219A00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39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18305FB-8C65-4E64-8B3A-A4B06F3BF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768D601-7655-447A-A405-D3FF950C35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16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3F59C0F-83F8-4D48-8ACB-ED77C1F77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9F25A11-D764-4262-B316-44EE0BE535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26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3AD600D-B3A9-4F5F-B748-FF2F2A7E4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050F9C0-764B-41A4-9E77-E77795BCB8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89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07AFE8E-0C4A-42E9-9319-233C0DFA2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第二組人物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115629D-6542-4953-B558-537131AEDB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78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5516AC4-AEDB-4B94-82CB-68008E9D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希伯來書</a:t>
            </a:r>
            <a:r>
              <a:rPr lang="en-US" altLang="zh-TW"/>
              <a:t>11</a:t>
            </a:r>
            <a:r>
              <a:rPr lang="zh-TW" altLang="en-US"/>
              <a:t>章──新漢語譯本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C2B69F4-F0AB-4547-A4B4-76E69ED44A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334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4C2DBE5-1E02-48B6-9A3A-09C093019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希伯來書</a:t>
            </a:r>
            <a:r>
              <a:rPr lang="en-US" altLang="zh-TW"/>
              <a:t>11</a:t>
            </a:r>
            <a:r>
              <a:rPr lang="zh-TW" altLang="en-US"/>
              <a:t>章──新漢語譯本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C3257CC-6707-475A-A179-00921DC0F7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04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921CAB0-D921-4229-B3B9-DC7983A1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希伯來書</a:t>
            </a:r>
            <a:r>
              <a:rPr lang="en-US" altLang="zh-TW"/>
              <a:t>11</a:t>
            </a:r>
            <a:r>
              <a:rPr lang="zh-TW" altLang="en-US"/>
              <a:t>章──新漢語譯本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89035E4-4378-4C34-BD05-C56467B669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69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59B0BE9-ED83-42C8-AEFF-22A6BBEAC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12A8064-1656-4A4A-8779-CA4BA703BF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84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3B7A1BE-DE7F-47CB-9E61-68BCFEB5E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第二組人物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543D00B-63AA-490E-A0E5-ABFA3F701D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814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39EDAEA-21A0-464E-90F6-1A8013F30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55008CB-6635-4134-BBB2-9B6DEF322A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930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2321A74-2C57-48D5-B6B3-29A64631F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希伯來書</a:t>
            </a:r>
            <a:r>
              <a:rPr lang="en-US" altLang="zh-TW"/>
              <a:t>11</a:t>
            </a:r>
            <a:r>
              <a:rPr lang="zh-TW" altLang="en-US"/>
              <a:t>章──新漢語譯本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39C4E56-1BC3-48FD-97EE-F451588C69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917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3F6B416-000E-42FD-B302-0C972A84D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希伯來書</a:t>
            </a:r>
            <a:r>
              <a:rPr lang="en-US" altLang="zh-TW"/>
              <a:t>11</a:t>
            </a:r>
            <a:r>
              <a:rPr lang="zh-TW" altLang="en-US"/>
              <a:t>章──新漢語譯本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E30D46E-1F75-492F-AE59-04DB356C57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94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A7BAA82-936E-44BD-B1D7-6CFF6CE1A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0ABD630-FDD4-4013-8D8E-5E7211BBFD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468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80AF3B5-FBCD-4538-9EDB-ED1A137DC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希伯來書</a:t>
            </a:r>
            <a:r>
              <a:rPr lang="en-US" altLang="zh-TW"/>
              <a:t>11</a:t>
            </a:r>
            <a:r>
              <a:rPr lang="zh-TW" altLang="en-US"/>
              <a:t>章──新漢語譯本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22D2262-DA1C-439B-8603-7A58C4C29E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51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6BE4D13-CF8A-4B0C-982C-952281A97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F581B9F-08A6-4958-9396-2D0B789400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32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DBE9CFA-95C1-4480-84EA-EAE29DEEF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第三組人物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52F4433-E047-4F68-87BE-F0C7C645EA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314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66D1E1F-9595-4369-89DD-58AE51020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希伯來書</a:t>
            </a:r>
            <a:r>
              <a:rPr lang="en-US" altLang="zh-TW"/>
              <a:t>11</a:t>
            </a:r>
            <a:r>
              <a:rPr lang="zh-TW" altLang="en-US"/>
              <a:t>章──新漢語譯本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76E7078-E5B3-4B7F-8501-2BF4DC71CC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520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D71AA5F-7508-4D37-8972-78A2C6E87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希伯來書</a:t>
            </a:r>
            <a:r>
              <a:rPr lang="en-US" altLang="zh-TW"/>
              <a:t>11</a:t>
            </a:r>
            <a:r>
              <a:rPr lang="zh-TW" altLang="en-US"/>
              <a:t>章──新漢語譯本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3550ED9-AB77-41E7-942C-C4F34531F4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916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AF3FFF3-F1B4-416F-BC88-A25B9F5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希伯來書十一章之「結尾」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81E971E-D183-4BDF-B03A-0025B31121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515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96F131E-6C2D-42CD-BC7C-C701BD91F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希伯來書十一章之「結尾」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94D4A50-4018-4FCF-A7CA-87174AD9A5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167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79BF55E-A5B3-44C9-AFBB-C2AC9081C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希伯來書十一章之「結尾」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CF7FB9A-288A-4CE6-B680-635A977CF4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122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089F2AA-E2ED-445D-93AF-0EC805B5A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D421EEF-E99F-482B-811E-7076CE662A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646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FC8907B-D4E5-4097-9807-EDCBD2096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5F8F2C0-E629-4BD8-AB01-26023E91E0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68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C0E1C67-BBED-4182-A55D-3912C9FB7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8EDA16D-E864-4C16-90D3-273688B794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95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34DCEA5-F405-430C-860B-F86490D97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17BDF54-6451-4FA0-854C-25FB8F51D9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876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D6AA74F-D185-4716-9C8C-4C793B56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對應雅各書 </a:t>
            </a:r>
            <a:r>
              <a:rPr lang="en-US" altLang="zh-TW"/>
              <a:t>2</a:t>
            </a:r>
            <a:r>
              <a:rPr lang="zh-TW" altLang="en-US"/>
              <a:t>章</a:t>
            </a:r>
            <a:r>
              <a:rPr lang="en-US" altLang="zh-TW"/>
              <a:t>18-26</a:t>
            </a:r>
            <a:r>
              <a:rPr lang="zh-TW" altLang="en-US"/>
              <a:t>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72A7972-510D-4FB1-9B6F-7029964094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933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6BEF5BF-1283-4A50-85EC-2BBDC8FCB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對應雅各書 </a:t>
            </a:r>
            <a:r>
              <a:rPr lang="en-US" altLang="zh-TW"/>
              <a:t>2</a:t>
            </a:r>
            <a:r>
              <a:rPr lang="zh-TW" altLang="en-US"/>
              <a:t>章</a:t>
            </a:r>
            <a:r>
              <a:rPr lang="en-US" altLang="zh-TW"/>
              <a:t>18-26</a:t>
            </a:r>
            <a:r>
              <a:rPr lang="zh-TW" altLang="en-US"/>
              <a:t>節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79A739B-B68D-40D3-9C23-A9E2D0BD70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165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5CB8329-01EF-4A45-B290-69C79739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42F793C-70D4-42DA-9CF4-5B23E05CD6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548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79DEE4F-152E-4945-89D8-80E1F5772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4000">
                <a:solidFill>
                  <a:schemeClr val="bg1"/>
                </a:solidFill>
              </a:rPr>
              <a:t>2019</a:t>
            </a:r>
            <a:r>
              <a:rPr lang="zh-TW" altLang="en-US" sz="4000">
                <a:solidFill>
                  <a:schemeClr val="bg1"/>
                </a:solidFill>
              </a:rPr>
              <a:t>年主題：愛神愛人，踐信於行。</a:t>
            </a:r>
            <a:endParaRPr lang="en-US" altLang="zh-TW" sz="4000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AEECAEA-3B41-4D8E-B55F-D900981E6C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344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2B50B69-430C-4E86-8F33-B18E3B16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康泉堂的使命：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6F9320-CBF8-4BCD-8C1E-3724CD6D7B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302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CF12E53-2672-4A1D-BAE4-BD835DA0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主耶穌身邊的門徒圈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6515410-A8AA-4C31-BF4F-08F52ED808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8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B90460B-E284-4E18-BB9B-C73AFF082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71E1C11-8C39-45A6-B2DC-D7B895EF0F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16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38A0D2B-BB08-4517-B9E0-15260CD8F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11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信念</a:t>
            </a:r>
            <a:endParaRPr lang="zh-HK" alt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213FD66-FED8-4C47-BEDF-C4B23AF56A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00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20B7130-9B4D-44FB-8FFD-DF87F721B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11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信念</a:t>
            </a:r>
            <a:endParaRPr lang="zh-HK" alt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70FA53F-EA0F-4C43-9EE3-6E79D0829E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91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</Words>
  <Application>Microsoft Office PowerPoint</Application>
  <PresentationFormat>寬螢幕</PresentationFormat>
  <Paragraphs>36</Paragraphs>
  <Slides>66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66</vt:i4>
      </vt:variant>
    </vt:vector>
  </HeadingPairs>
  <TitlesOfParts>
    <vt:vector size="71" baseType="lpstr">
      <vt:lpstr>Arial</vt:lpstr>
      <vt:lpstr>Calibri</vt:lpstr>
      <vt:lpstr>Calibri Light</vt:lpstr>
      <vt:lpstr>Times New Roman</vt:lpstr>
      <vt:lpstr>Office 佈景主題</vt:lpstr>
      <vt:lpstr>信，也許不易！</vt:lpstr>
      <vt:lpstr>2019年主題：愛神愛人，踐信於行。</vt:lpstr>
      <vt:lpstr>PowerPoint 簡報</vt:lpstr>
      <vt:lpstr>PowerPoint 簡報</vt:lpstr>
      <vt:lpstr>PowerPoint 簡報</vt:lpstr>
      <vt:lpstr>PowerPoint 簡報</vt:lpstr>
      <vt:lpstr>PowerPoint 簡報</vt:lpstr>
      <vt:lpstr>信念</vt:lpstr>
      <vt:lpstr>信念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希伯來書成書時的羅馬帝國 ~A.D.96</vt:lpstr>
      <vt:lpstr>PowerPoint 簡報</vt:lpstr>
      <vt:lpstr>PowerPoint 簡報</vt:lpstr>
      <vt:lpstr>PowerPoint 簡報</vt:lpstr>
      <vt:lpstr>PowerPoint 簡報</vt:lpstr>
      <vt:lpstr>主題經文(希伯來書11章──新漢語譯本)</vt:lpstr>
      <vt:lpstr>主題經文(希伯來書11章──新漢語譯本)</vt:lpstr>
      <vt:lpstr>主題經文(希伯來書11章──新漢語譯本)</vt:lpstr>
      <vt:lpstr>主題經文(希伯來書11章──新漢語譯本)</vt:lpstr>
      <vt:lpstr>主題經文(希伯來書11章──新漢語譯本)</vt:lpstr>
      <vt:lpstr>PowerPoint 簡報</vt:lpstr>
      <vt:lpstr>希伯來書十一章之「開首」</vt:lpstr>
      <vt:lpstr>確據</vt:lpstr>
      <vt:lpstr>PowerPoint 簡報</vt:lpstr>
      <vt:lpstr>第一組人物 上古的義人</vt:lpstr>
      <vt:lpstr>希伯來書十一章之「鑰節」</vt:lpstr>
      <vt:lpstr>希伯來書十一章之「鑰節」</vt:lpstr>
      <vt:lpstr>PowerPoint 簡報</vt:lpstr>
      <vt:lpstr>主題經文(希伯來書11章──新漢語譯本)</vt:lpstr>
      <vt:lpstr>主題經文(希伯來書11章──新漢語譯本)</vt:lpstr>
      <vt:lpstr>PowerPoint 簡報</vt:lpstr>
      <vt:lpstr>PowerPoint 簡報</vt:lpstr>
      <vt:lpstr>PowerPoint 簡報</vt:lpstr>
      <vt:lpstr>PowerPoint 簡報</vt:lpstr>
      <vt:lpstr>第二組人物</vt:lpstr>
      <vt:lpstr>主題經文(希伯來書11章──新漢語譯本)</vt:lpstr>
      <vt:lpstr>主題經文(希伯來書11章──新漢語譯本)</vt:lpstr>
      <vt:lpstr>主題經文(希伯來書11章──新漢語譯本)</vt:lpstr>
      <vt:lpstr>PowerPoint 簡報</vt:lpstr>
      <vt:lpstr>第二組人物</vt:lpstr>
      <vt:lpstr>PowerPoint 簡報</vt:lpstr>
      <vt:lpstr>主題經文(希伯來書11章──新漢語譯本)</vt:lpstr>
      <vt:lpstr>主題經文(希伯來書11章──新漢語譯本)</vt:lpstr>
      <vt:lpstr>主題經文(希伯來書11章──新漢語譯本)</vt:lpstr>
      <vt:lpstr>PowerPoint 簡報</vt:lpstr>
      <vt:lpstr>第三組人物</vt:lpstr>
      <vt:lpstr>主題經文(希伯來書11章──新漢語譯本)</vt:lpstr>
      <vt:lpstr>主題經文(希伯來書11章──新漢語譯本)</vt:lpstr>
      <vt:lpstr>希伯來書十一章之「結尾」</vt:lpstr>
      <vt:lpstr>希伯來書十一章之「結尾」</vt:lpstr>
      <vt:lpstr>希伯來書十一章之「結尾」</vt:lpstr>
      <vt:lpstr>PowerPoint 簡報</vt:lpstr>
      <vt:lpstr>PowerPoint 簡報</vt:lpstr>
      <vt:lpstr>PowerPoint 簡報</vt:lpstr>
      <vt:lpstr>對應雅各書 2章18-26節</vt:lpstr>
      <vt:lpstr>對應雅各書 2章18-26節</vt:lpstr>
      <vt:lpstr>PowerPoint 簡報</vt:lpstr>
      <vt:lpstr>2019年主題：愛神愛人，踐信於行。</vt:lpstr>
      <vt:lpstr>康泉堂的使命：</vt:lpstr>
      <vt:lpstr>主耶穌身邊的門徒圈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信，也許不易！</dc:title>
  <dc:creator>stanley lo</dc:creator>
  <cp:lastModifiedBy>stanley lo</cp:lastModifiedBy>
  <cp:revision>1</cp:revision>
  <dcterms:created xsi:type="dcterms:W3CDTF">2019-08-23T16:03:18Z</dcterms:created>
  <dcterms:modified xsi:type="dcterms:W3CDTF">2019-08-23T16:03:18Z</dcterms:modified>
</cp:coreProperties>
</file>