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4" r:id="rId3"/>
    <p:sldId id="260" r:id="rId4"/>
    <p:sldId id="257" r:id="rId5"/>
    <p:sldId id="262" r:id="rId6"/>
    <p:sldId id="263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224" y="-11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2E0D2-AD55-6247-8CB6-9A28B41DD34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637F0-0FD2-2D4C-8A8A-315F78BE1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56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37F0-0FD2-2D4C-8A8A-315F78BE14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69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57301"/>
            <a:ext cx="8001000" cy="1818575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314700"/>
            <a:ext cx="8001000" cy="9144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3143250"/>
            <a:ext cx="3733800" cy="1143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5957"/>
            <a:ext cx="3749040" cy="128244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1913382"/>
            <a:ext cx="3749040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1729207"/>
            <a:ext cx="2495550" cy="71438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6798021" y="403945"/>
            <a:ext cx="1808485" cy="38753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627152"/>
            <a:ext cx="3657600" cy="370332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93619"/>
            <a:ext cx="8001000" cy="128244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3600450"/>
            <a:ext cx="80010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225" y="3499597"/>
            <a:ext cx="2495550" cy="71438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7" y="343778"/>
            <a:ext cx="4424669" cy="2309343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6835967" y="209016"/>
            <a:ext cx="1695954" cy="36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193619"/>
            <a:ext cx="8001000" cy="128244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3600450"/>
            <a:ext cx="8001000" cy="9144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225" y="3499597"/>
            <a:ext cx="2495550" cy="71438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5255">
            <a:off x="2866028" y="2386819"/>
            <a:ext cx="1695954" cy="36341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30" y="410080"/>
            <a:ext cx="4163077" cy="22208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3" y="338383"/>
            <a:ext cx="4163077" cy="22208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3600450"/>
            <a:ext cx="3246120" cy="8915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8" y="276833"/>
            <a:ext cx="3794703" cy="2047325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473370"/>
            <a:ext cx="3837559" cy="195321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6" y="2302968"/>
            <a:ext cx="3918749" cy="2120638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2547116"/>
            <a:ext cx="3474720" cy="82296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657600"/>
            <a:ext cx="3048000" cy="89154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7428516" y="1964433"/>
            <a:ext cx="1580737" cy="33872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260">
            <a:off x="6339646" y="453241"/>
            <a:ext cx="1610332" cy="1518836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260">
            <a:off x="4891846" y="738991"/>
            <a:ext cx="1610332" cy="1518836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874331"/>
            <a:ext cx="1243584" cy="1248156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588581"/>
            <a:ext cx="1243584" cy="1248156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155274"/>
            <a:ext cx="3931920" cy="212598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337976"/>
            <a:ext cx="3931920" cy="212598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2663711"/>
            <a:ext cx="3474720" cy="82296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143000"/>
            <a:ext cx="3733800" cy="1143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5" y="433387"/>
            <a:ext cx="1882589" cy="409575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433387"/>
            <a:ext cx="5768788" cy="409575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859" y="1171575"/>
            <a:ext cx="152400" cy="28003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143000"/>
            <a:ext cx="3733800" cy="1143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543051"/>
            <a:ext cx="8001000" cy="1818575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600450"/>
            <a:ext cx="8001000" cy="9144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3429000"/>
            <a:ext cx="3733800" cy="1143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6660">
            <a:off x="5138374" y="449880"/>
            <a:ext cx="1610332" cy="1518836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9776">
            <a:off x="2072772" y="416540"/>
            <a:ext cx="1610332" cy="151883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551879"/>
            <a:ext cx="1243584" cy="1248156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585219"/>
            <a:ext cx="1243584" cy="1248156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790">
            <a:off x="3591963" y="702012"/>
            <a:ext cx="1610332" cy="1518836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837351"/>
            <a:ext cx="1243584" cy="1248156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62025"/>
            <a:ext cx="8001000" cy="1438275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733115"/>
            <a:ext cx="8001000" cy="625289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2514600"/>
            <a:ext cx="3733800" cy="1143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05978"/>
            <a:ext cx="80010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52563"/>
            <a:ext cx="3749040" cy="3076575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452563"/>
            <a:ext cx="3749040" cy="3076575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143000"/>
            <a:ext cx="3733800" cy="1143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05978"/>
            <a:ext cx="80010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06128"/>
            <a:ext cx="3749040" cy="47982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943100"/>
            <a:ext cx="3749040" cy="2586038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406128"/>
            <a:ext cx="3749040" cy="47982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1943100"/>
            <a:ext cx="3749040" cy="2586038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143000"/>
            <a:ext cx="3733800" cy="1143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332814"/>
            <a:ext cx="3749040" cy="1280833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322730"/>
            <a:ext cx="3749040" cy="42064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1916205"/>
            <a:ext cx="3749040" cy="2359960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1729207"/>
            <a:ext cx="2495550" cy="71438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4619065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05978"/>
            <a:ext cx="8001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28750"/>
            <a:ext cx="80010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4619065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4619065"/>
            <a:ext cx="10515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耶利米書32章1-15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sz="6000" dirty="0" smtClean="0"/>
          </a:p>
          <a:p>
            <a:r>
              <a:rPr lang="en-US" sz="11400" dirty="0" smtClean="0"/>
              <a:t>JÉRÉMIE 32:1-15</a:t>
            </a:r>
            <a:endParaRPr lang="en-US" sz="11400" dirty="0"/>
          </a:p>
        </p:txBody>
      </p:sp>
    </p:spTree>
    <p:extLst>
      <p:ext uri="{BB962C8B-B14F-4D97-AF65-F5344CB8AC3E}">
        <p14:creationId xmlns="" xmlns:p14="http://schemas.microsoft.com/office/powerpoint/2010/main" val="17554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HK" dirty="0"/>
              <a:t/>
            </a:r>
            <a:br>
              <a:rPr lang="en-HK" dirty="0"/>
            </a:br>
            <a:r>
              <a:rPr lang="en-HK" sz="4400" b="1" dirty="0"/>
              <a:t>The world’s most expensive places </a:t>
            </a:r>
            <a:r>
              <a:rPr lang="en-HK" b="1" dirty="0"/>
              <a:t>to own a home</a:t>
            </a:r>
            <a:r>
              <a:rPr lang="en-HK" dirty="0"/>
              <a:t/>
            </a:r>
            <a:br>
              <a:rPr lang="en-HK" dirty="0"/>
            </a:br>
            <a:endParaRPr lang="en-US" dirty="0"/>
          </a:p>
        </p:txBody>
      </p:sp>
      <p:pic>
        <p:nvPicPr>
          <p:cNvPr id="4" name="Content Placeholder 3" descr="table_1_CBRE_201904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292" r="-1329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2694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2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-palestine-sout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2" y="182562"/>
            <a:ext cx="8736228" cy="4693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55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52428_527920804034257_5472158343795193898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761"/>
            <a:ext cx="9144000" cy="5020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21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Israël</a:t>
            </a:r>
            <a:endParaRPr lang="en-US" sz="4400" dirty="0"/>
          </a:p>
        </p:txBody>
      </p:sp>
      <p:pic>
        <p:nvPicPr>
          <p:cNvPr id="6" name="Picture Placeholder 5" descr="israel_s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2" b="128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现今的以色列</a:t>
            </a:r>
            <a:endParaRPr lang="en-US" sz="4000" dirty="0"/>
          </a:p>
        </p:txBody>
      </p:sp>
      <p:pic>
        <p:nvPicPr>
          <p:cNvPr id="7" name="Picture Placeholder 6" descr="dome-of-the-rock-western-wall-jerusalem-israel-lead.adapt.885.1.jpg"/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2" b="250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1218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讨论问题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idx="1"/>
          </p:nvPr>
        </p:nvSpPr>
        <p:spPr>
          <a:xfrm>
            <a:off x="579990" y="1428750"/>
            <a:ext cx="8001000" cy="3086100"/>
          </a:xfrm>
        </p:spPr>
        <p:txBody>
          <a:bodyPr/>
          <a:lstStyle/>
          <a:p>
            <a:pPr>
              <a:buAutoNum type="arabicPeriod"/>
            </a:pPr>
            <a:r>
              <a:rPr lang="en-US" dirty="0" smtClean="0">
                <a:latin typeface="Abadi MT Condensed Extra Bold"/>
                <a:cs typeface="Abadi MT Condensed Extra Bold"/>
              </a:rPr>
              <a:t>分享一个生机重現的經歴</a:t>
            </a:r>
            <a:r>
              <a:rPr lang="en-US" smtClean="0">
                <a:latin typeface="Abadi MT Condensed Extra Bold"/>
                <a:cs typeface="Abadi MT Condensed Extra Bold"/>
              </a:rPr>
              <a:t>? </a:t>
            </a:r>
            <a:endParaRPr lang="en-US" dirty="0" smtClean="0">
              <a:latin typeface="Abadi MT Condensed Extra Bold"/>
              <a:cs typeface="Abadi MT Condensed Extra Bold"/>
            </a:endParaRPr>
          </a:p>
          <a:p>
            <a:pPr>
              <a:buAutoNum type="arabicPeriod"/>
            </a:pPr>
            <a:r>
              <a:rPr lang="en-US" dirty="0" smtClean="0">
                <a:latin typeface="Abadi MT Condensed Extra Bold"/>
                <a:cs typeface="Abadi MT Condensed Extra Bold"/>
              </a:rPr>
              <a:t>経文对你的有什么啟發？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3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801</TotalTime>
  <Words>14</Words>
  <Application>Microsoft Office PowerPoint</Application>
  <PresentationFormat>如螢幕大小 (16:9)</PresentationFormat>
  <Paragraphs>10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Travelogue</vt:lpstr>
      <vt:lpstr>耶利米書32章1-15</vt:lpstr>
      <vt:lpstr>  The world’s most expensive places to own a home </vt:lpstr>
      <vt:lpstr>投影片 3</vt:lpstr>
      <vt:lpstr>投影片 4</vt:lpstr>
      <vt:lpstr>投影片 5</vt:lpstr>
      <vt:lpstr>Israël</vt:lpstr>
      <vt:lpstr>讨论问题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hoholoretta ho</dc:creator>
  <cp:lastModifiedBy>Andrew</cp:lastModifiedBy>
  <cp:revision>21</cp:revision>
  <dcterms:created xsi:type="dcterms:W3CDTF">2019-05-16T17:11:28Z</dcterms:created>
  <dcterms:modified xsi:type="dcterms:W3CDTF">2019-08-02T06:45:54Z</dcterms:modified>
</cp:coreProperties>
</file>