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002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877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37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103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970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033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409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553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205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044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761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A05D4-AB16-445C-8418-0198AFDBF84B}" type="datetimeFigureOut">
              <a:rPr lang="zh-HK" altLang="en-US" smtClean="0"/>
              <a:t>2/8/2019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CCE55-01CD-462A-BD1D-2624ECEDBFB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87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只在乎上帝（詩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62:1-12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篇是作者大衛描寫其面對人生困境，例如兒子押沙龍的叛逆時候的處境和心境。面對當中的衝激，作者學習默然倚靠上帝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重拾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脫離自立自強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045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只在乎上帝（詩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62:1-12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研讀詩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篇，作者以多個對比的寫作手法帶出信息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，強調只在乎上帝的心態。當中加了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細拉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作為三個分段。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今天我們或許也面對人生的衝激，學習詩篇作者倚靠上帝的功課。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869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只在乎上帝（詩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62:1-12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相比於衝激，幫助只在乎上帝。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相比於困境，盼望只在乎上帝。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相比於權勢，價值只在乎上帝。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(9-12)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57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189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只在乎上帝（詩62:1-12）－信息思路</vt:lpstr>
      <vt:lpstr>只在乎上帝（詩62:1-12）－信息思路</vt:lpstr>
      <vt:lpstr>只在乎上帝（詩62:1-12）－信息大綱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只在乎上帝（詩62:1-12）－信息思路</dc:title>
  <dc:creator>Matthew Yan</dc:creator>
  <cp:lastModifiedBy>Matthew Yan</cp:lastModifiedBy>
  <cp:revision>3</cp:revision>
  <dcterms:created xsi:type="dcterms:W3CDTF">2019-07-30T03:22:43Z</dcterms:created>
  <dcterms:modified xsi:type="dcterms:W3CDTF">2019-08-02T02:06:14Z</dcterms:modified>
</cp:coreProperties>
</file>