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FD103-3602-4A42-96E3-3E234D7DDA13}" type="datetimeFigureOut">
              <a:rPr lang="zh-HK" altLang="en-US" smtClean="0"/>
              <a:t>26/7/2019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9567D-25CA-41BF-A757-09DBEADAF9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18537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FD103-3602-4A42-96E3-3E234D7DDA13}" type="datetimeFigureOut">
              <a:rPr lang="zh-HK" altLang="en-US" smtClean="0"/>
              <a:t>26/7/2019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9567D-25CA-41BF-A757-09DBEADAF9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64663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FD103-3602-4A42-96E3-3E234D7DDA13}" type="datetimeFigureOut">
              <a:rPr lang="zh-HK" altLang="en-US" smtClean="0"/>
              <a:t>26/7/2019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9567D-25CA-41BF-A757-09DBEADAF9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74049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FD103-3602-4A42-96E3-3E234D7DDA13}" type="datetimeFigureOut">
              <a:rPr lang="zh-HK" altLang="en-US" smtClean="0"/>
              <a:t>26/7/2019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9567D-25CA-41BF-A757-09DBEADAF9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68416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FD103-3602-4A42-96E3-3E234D7DDA13}" type="datetimeFigureOut">
              <a:rPr lang="zh-HK" altLang="en-US" smtClean="0"/>
              <a:t>26/7/2019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9567D-25CA-41BF-A757-09DBEADAF9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80442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FD103-3602-4A42-96E3-3E234D7DDA13}" type="datetimeFigureOut">
              <a:rPr lang="zh-HK" altLang="en-US" smtClean="0"/>
              <a:t>26/7/2019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9567D-25CA-41BF-A757-09DBEADAF9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92338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FD103-3602-4A42-96E3-3E234D7DDA13}" type="datetimeFigureOut">
              <a:rPr lang="zh-HK" altLang="en-US" smtClean="0"/>
              <a:t>26/7/2019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9567D-25CA-41BF-A757-09DBEADAF9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96745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FD103-3602-4A42-96E3-3E234D7DDA13}" type="datetimeFigureOut">
              <a:rPr lang="zh-HK" altLang="en-US" smtClean="0"/>
              <a:t>26/7/2019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9567D-25CA-41BF-A757-09DBEADAF9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37783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FD103-3602-4A42-96E3-3E234D7DDA13}" type="datetimeFigureOut">
              <a:rPr lang="zh-HK" altLang="en-US" smtClean="0"/>
              <a:t>26/7/2019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9567D-25CA-41BF-A757-09DBEADAF9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12806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FD103-3602-4A42-96E3-3E234D7DDA13}" type="datetimeFigureOut">
              <a:rPr lang="zh-HK" altLang="en-US" smtClean="0"/>
              <a:t>26/7/2019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9567D-25CA-41BF-A757-09DBEADAF9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95426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FD103-3602-4A42-96E3-3E234D7DDA13}" type="datetimeFigureOut">
              <a:rPr lang="zh-HK" altLang="en-US" smtClean="0"/>
              <a:t>26/7/2019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9567D-25CA-41BF-A757-09DBEADAF9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49742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FD103-3602-4A42-96E3-3E234D7DDA13}" type="datetimeFigureOut">
              <a:rPr lang="zh-HK" altLang="en-US" smtClean="0"/>
              <a:t>26/7/2019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9567D-25CA-41BF-A757-09DBEADAF9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53022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脆弱（詩篇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46:1-11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詩人藉著詩歌的圖像表達信息，包括大自然的暴力（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1-3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）、政治的暴力（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4-7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）和軍事的暴力（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8-11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）；圖像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之間，也有分段的格式（細拉）。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69056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脆弱（詩篇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46:1-11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圖像描寫詩人處境，也比喻心境。面對暴力，人是脆弱的，轉向上帝求助，脫離自助（重拾無私的禱告祭壇）。因此，暴力是詩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46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篇的內容，但並非主題，主題是上帝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上帝是避難所（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節）。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身處今天社會處境和人的心境，與及今天個人處境和心境。我們學習詩人的信息，學習禱告上帝。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74101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脆弱（詩篇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46:1-11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信息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在「淹沒」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脆弱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中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禱告。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1-3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在「混沌」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的脆弱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中禱告。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4-7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在「戰亂」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的脆弱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中禱告。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8-11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99651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200</Words>
  <Application>Microsoft Office PowerPoint</Application>
  <PresentationFormat>如螢幕大小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脆弱（詩篇46:1-11）－信息思路</vt:lpstr>
      <vt:lpstr>脆弱（詩篇46:1-11）－信息思路</vt:lpstr>
      <vt:lpstr>脆弱（詩篇46:1-11）－信息大綱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脆弱詩（篇 46:1-11）－信息思路</dc:title>
  <dc:creator>Matthew Yan</dc:creator>
  <cp:lastModifiedBy>Matthew Yan</cp:lastModifiedBy>
  <cp:revision>6</cp:revision>
  <dcterms:created xsi:type="dcterms:W3CDTF">2019-07-26T02:14:32Z</dcterms:created>
  <dcterms:modified xsi:type="dcterms:W3CDTF">2019-07-26T03:27:45Z</dcterms:modified>
</cp:coreProperties>
</file>