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7DC8-4167-436E-B301-D9DB6D153777}" type="datetimeFigureOut">
              <a:rPr lang="zh-HK" altLang="en-US" smtClean="0"/>
              <a:t>5/7/2019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C1BD-5A3A-4FA2-968B-B08852ED82B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83760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7DC8-4167-436E-B301-D9DB6D153777}" type="datetimeFigureOut">
              <a:rPr lang="zh-HK" altLang="en-US" smtClean="0"/>
              <a:t>5/7/2019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C1BD-5A3A-4FA2-968B-B08852ED82B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4340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7DC8-4167-436E-B301-D9DB6D153777}" type="datetimeFigureOut">
              <a:rPr lang="zh-HK" altLang="en-US" smtClean="0"/>
              <a:t>5/7/2019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C1BD-5A3A-4FA2-968B-B08852ED82B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4046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7DC8-4167-436E-B301-D9DB6D153777}" type="datetimeFigureOut">
              <a:rPr lang="zh-HK" altLang="en-US" smtClean="0"/>
              <a:t>5/7/2019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C1BD-5A3A-4FA2-968B-B08852ED82B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51870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7DC8-4167-436E-B301-D9DB6D153777}" type="datetimeFigureOut">
              <a:rPr lang="zh-HK" altLang="en-US" smtClean="0"/>
              <a:t>5/7/2019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C1BD-5A3A-4FA2-968B-B08852ED82B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0438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7DC8-4167-436E-B301-D9DB6D153777}" type="datetimeFigureOut">
              <a:rPr lang="zh-HK" altLang="en-US" smtClean="0"/>
              <a:t>5/7/2019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C1BD-5A3A-4FA2-968B-B08852ED82B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55302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7DC8-4167-436E-B301-D9DB6D153777}" type="datetimeFigureOut">
              <a:rPr lang="zh-HK" altLang="en-US" smtClean="0"/>
              <a:t>5/7/2019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C1BD-5A3A-4FA2-968B-B08852ED82B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12008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7DC8-4167-436E-B301-D9DB6D153777}" type="datetimeFigureOut">
              <a:rPr lang="zh-HK" altLang="en-US" smtClean="0"/>
              <a:t>5/7/2019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C1BD-5A3A-4FA2-968B-B08852ED82B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02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7DC8-4167-436E-B301-D9DB6D153777}" type="datetimeFigureOut">
              <a:rPr lang="zh-HK" altLang="en-US" smtClean="0"/>
              <a:t>5/7/2019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C1BD-5A3A-4FA2-968B-B08852ED82B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4116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7DC8-4167-436E-B301-D9DB6D153777}" type="datetimeFigureOut">
              <a:rPr lang="zh-HK" altLang="en-US" smtClean="0"/>
              <a:t>5/7/2019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C1BD-5A3A-4FA2-968B-B08852ED82B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546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7DC8-4167-436E-B301-D9DB6D153777}" type="datetimeFigureOut">
              <a:rPr lang="zh-HK" altLang="en-US" smtClean="0"/>
              <a:t>5/7/2019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C1BD-5A3A-4FA2-968B-B08852ED82B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71363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F7DC8-4167-436E-B301-D9DB6D153777}" type="datetimeFigureOut">
              <a:rPr lang="zh-HK" altLang="en-US" smtClean="0"/>
              <a:t>5/7/2019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FC1BD-5A3A-4FA2-968B-B08852ED82B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2586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交託（詩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93:1-5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詩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93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篇與其他幾篇詩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(47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95-99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組成以上帝王權為主題的詩歌，通常用於慶祝和敬拜的節期。研讀詩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93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篇，明顯地帶出了王權的基礎。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王權與治理有相同意義，而這種被上帝治理的信仰，往往與我們人生不斷追求自主自由的心態形成對比。然而，上帝的治理是基督信仰的基本要義。</a:t>
            </a:r>
          </a:p>
        </p:txBody>
      </p:sp>
    </p:spTree>
    <p:extLst>
      <p:ext uri="{BB962C8B-B14F-4D97-AF65-F5344CB8AC3E}">
        <p14:creationId xmlns:p14="http://schemas.microsoft.com/office/powerpoint/2010/main" val="237975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交託（詩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93:1-5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因此，我們致力建立人生的各樣，有些時候，我們也須學習脫離自我的治理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畢德生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重建無私的禱告祭壇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我們在生活中常常以禱告將所關注的人和事交託上帝，實際上，更是學習將所關注的人和事，與及自己，交回上帝治理。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7190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交託（詩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93:1-5</a:t>
            </a:r>
            <a:r>
              <a:rPr lang="zh-TW" altLang="en-US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敬拜操練造就我們交託上帝的習慣。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(1-2)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失控境遇提醒我們交託上帝的迫切。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(3-4)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聖言亮光鞏固我們交託上帝的信心。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52718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237</Words>
  <Application>Microsoft Office PowerPoint</Application>
  <PresentationFormat>如螢幕大小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交託（詩93:1-5）－信息思路</vt:lpstr>
      <vt:lpstr>交託（詩93:1-5）－信息思路</vt:lpstr>
      <vt:lpstr>交託（詩93:1-5）－信息大綱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交託（詩93:1-5）－信息思路</dc:title>
  <dc:creator>Matthew Yan</dc:creator>
  <cp:lastModifiedBy>Matthew Yan</cp:lastModifiedBy>
  <cp:revision>4</cp:revision>
  <dcterms:created xsi:type="dcterms:W3CDTF">2019-07-05T01:36:48Z</dcterms:created>
  <dcterms:modified xsi:type="dcterms:W3CDTF">2019-07-05T02:46:34Z</dcterms:modified>
</cp:coreProperties>
</file>