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69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340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783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96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91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910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382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899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017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73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425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837DE-503A-49D4-8271-5C8F3EE038B7}" type="datetimeFigureOut">
              <a:rPr lang="zh-HK" altLang="en-US" smtClean="0"/>
              <a:t>29/6/2019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2D84A-F858-4EEB-918B-010E65DF5E4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2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生命更深的渴望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 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110:1-7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篇是一篇彌賽亞詩篇，作者大衛王尊敬及預告一位由耶和華確定的救主，配合舊約預告，新約引用詩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近篇二十次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篇，作者帶出一種以上帝為中心的信仰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脫離自我為中心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重建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，這樣的信仰是人對救主的回應。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770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生命更深的渴望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 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110:1-7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參閱古倫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如何回應年輕人的生命渴望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年輕人的七種生命渴望。我們活在世間，尋找生命意義及生活動力等，也渴望一份以上帝為中心的意義。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151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生命更深的渴望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 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110:1-7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渴望靠主克勝老我。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渴望為主捨棄自己。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渴望與主共度永恆。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渴望隨主越過安舒。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(5-7)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564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684749"/>
              </p:ext>
            </p:extLst>
          </p:nvPr>
        </p:nvGraphicFramePr>
        <p:xfrm>
          <a:off x="-1057" y="796"/>
          <a:ext cx="9145057" cy="6857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簡報" r:id="rId4" imgW="4568900" imgH="3425883" progId="PowerPoint.Show.12">
                  <p:embed/>
                </p:oleObj>
              </mc:Choice>
              <mc:Fallback>
                <p:oleObj name="簡報" r:id="rId4" imgW="4568900" imgH="342588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057" y="796"/>
                        <a:ext cx="9145057" cy="68572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142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200</Words>
  <Application>Microsoft Office PowerPoint</Application>
  <PresentationFormat>如螢幕大小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6" baseType="lpstr">
      <vt:lpstr>Office 佈景主題</vt:lpstr>
      <vt:lpstr>簡報</vt:lpstr>
      <vt:lpstr>生命更深的渴望（詩 110:1-7）－信息思路</vt:lpstr>
      <vt:lpstr>生命更深的渴望（詩 110:1-7）－信息思路</vt:lpstr>
      <vt:lpstr>生命更深的渴望（詩 110:1-7）－信息大綱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生命更深的渴望（詩 110:1-7）－信息思路</dc:title>
  <dc:creator>Matthew Yan</dc:creator>
  <cp:lastModifiedBy>Matthew Yan</cp:lastModifiedBy>
  <cp:revision>5</cp:revision>
  <dcterms:created xsi:type="dcterms:W3CDTF">2019-06-25T03:34:29Z</dcterms:created>
  <dcterms:modified xsi:type="dcterms:W3CDTF">2019-06-29T11:08:44Z</dcterms:modified>
</cp:coreProperties>
</file>