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pptx" ContentType="application/vnd.openxmlformats-officedocument.presentationml.presentation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3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837DE-503A-49D4-8271-5C8F3EE038B7}" type="datetimeFigureOut">
              <a:rPr lang="zh-HK" altLang="en-US" smtClean="0"/>
              <a:t>29/6/2019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2D84A-F858-4EEB-918B-010E65DF5E41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256966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837DE-503A-49D4-8271-5C8F3EE038B7}" type="datetimeFigureOut">
              <a:rPr lang="zh-HK" altLang="en-US" smtClean="0"/>
              <a:t>29/6/2019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2D84A-F858-4EEB-918B-010E65DF5E41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8734028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837DE-503A-49D4-8271-5C8F3EE038B7}" type="datetimeFigureOut">
              <a:rPr lang="zh-HK" altLang="en-US" smtClean="0"/>
              <a:t>29/6/2019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2D84A-F858-4EEB-918B-010E65DF5E41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397833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837DE-503A-49D4-8271-5C8F3EE038B7}" type="datetimeFigureOut">
              <a:rPr lang="zh-HK" altLang="en-US" smtClean="0"/>
              <a:t>29/6/2019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2D84A-F858-4EEB-918B-010E65DF5E41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349608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837DE-503A-49D4-8271-5C8F3EE038B7}" type="datetimeFigureOut">
              <a:rPr lang="zh-HK" altLang="en-US" smtClean="0"/>
              <a:t>29/6/2019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2D84A-F858-4EEB-918B-010E65DF5E41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1191716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837DE-503A-49D4-8271-5C8F3EE038B7}" type="datetimeFigureOut">
              <a:rPr lang="zh-HK" altLang="en-US" smtClean="0"/>
              <a:t>29/6/2019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2D84A-F858-4EEB-918B-010E65DF5E41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9891011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837DE-503A-49D4-8271-5C8F3EE038B7}" type="datetimeFigureOut">
              <a:rPr lang="zh-HK" altLang="en-US" smtClean="0"/>
              <a:t>29/6/2019</a:t>
            </a:fld>
            <a:endParaRPr lang="zh-HK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2D84A-F858-4EEB-918B-010E65DF5E41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4738278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837DE-503A-49D4-8271-5C8F3EE038B7}" type="datetimeFigureOut">
              <a:rPr lang="zh-HK" altLang="en-US" smtClean="0"/>
              <a:t>29/6/2019</a:t>
            </a:fld>
            <a:endParaRPr lang="zh-HK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2D84A-F858-4EEB-918B-010E65DF5E41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9689973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837DE-503A-49D4-8271-5C8F3EE038B7}" type="datetimeFigureOut">
              <a:rPr lang="zh-HK" altLang="en-US" smtClean="0"/>
              <a:t>29/6/2019</a:t>
            </a:fld>
            <a:endParaRPr lang="zh-HK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2D84A-F858-4EEB-918B-010E65DF5E41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9501719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837DE-503A-49D4-8271-5C8F3EE038B7}" type="datetimeFigureOut">
              <a:rPr lang="zh-HK" altLang="en-US" smtClean="0"/>
              <a:t>29/6/2019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2D84A-F858-4EEB-918B-010E65DF5E41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6073464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837DE-503A-49D4-8271-5C8F3EE038B7}" type="datetimeFigureOut">
              <a:rPr lang="zh-HK" altLang="en-US" smtClean="0"/>
              <a:t>29/6/2019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2D84A-F858-4EEB-918B-010E65DF5E41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9842577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2837DE-503A-49D4-8271-5C8F3EE038B7}" type="datetimeFigureOut">
              <a:rPr lang="zh-HK" altLang="en-US" smtClean="0"/>
              <a:t>29/6/2019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22D84A-F858-4EEB-918B-010E65DF5E41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8577259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H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package" Target="../embeddings/Microsoft_PowerPoint_Presentation1.pptx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zh-TW" altLang="en-US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生命更深的渴望</a:t>
            </a:r>
            <a:r>
              <a:rPr lang="zh-TW" altLang="en-US" sz="31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（詩 </a:t>
            </a:r>
            <a:r>
              <a:rPr lang="en-US" altLang="zh-TW" sz="31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110:1-7</a:t>
            </a:r>
            <a:r>
              <a:rPr lang="zh-TW" altLang="en-US" sz="31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）－</a:t>
            </a:r>
            <a:r>
              <a:rPr lang="zh-TW" altLang="en-US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信息思路</a:t>
            </a:r>
            <a:endParaRPr lang="zh-HK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1. 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詩</a:t>
            </a: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110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篇是一篇彌賽亞詩篇，作者大衛王尊敬及預告一位由耶和華確定的救主，配合舊約預告，新約引用詩</a:t>
            </a: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110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近篇二十次</a:t>
            </a: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天道</a:t>
            </a: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</a:p>
          <a:p>
            <a:pPr marL="0" indent="0">
              <a:buNone/>
            </a:pPr>
            <a:endParaRPr lang="zh-TW" altLang="en-US" sz="36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2. 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研讀詩</a:t>
            </a: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110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篇，作者帶出一種以上帝為中心的信仰</a:t>
            </a: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——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脫離自我為中心</a:t>
            </a: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重建</a:t>
            </a: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，這樣的信仰是人對救主的回應。</a:t>
            </a:r>
          </a:p>
          <a:p>
            <a:pPr marL="0" indent="0">
              <a:buNone/>
            </a:pPr>
            <a:endParaRPr lang="zh-HK" altLang="en-US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377061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zh-TW" altLang="en-US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生命更深的渴望</a:t>
            </a:r>
            <a:r>
              <a:rPr lang="zh-TW" altLang="en-US" sz="31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（詩 </a:t>
            </a:r>
            <a:r>
              <a:rPr lang="en-US" altLang="zh-TW" sz="31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110:1-7</a:t>
            </a:r>
            <a:r>
              <a:rPr lang="zh-TW" altLang="en-US" sz="31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）－</a:t>
            </a:r>
            <a:r>
              <a:rPr lang="zh-TW" altLang="en-US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信息思路</a:t>
            </a:r>
            <a:endParaRPr lang="zh-HK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3. 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參閱古倫</a:t>
            </a: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《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如何回應年輕人的生命渴望</a:t>
            </a: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》——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年輕人的七種生命渴望。我們活在世間，尋找生命意義及生活動力等，也渴望一份以上帝為中心的意義。</a:t>
            </a:r>
          </a:p>
          <a:p>
            <a:pPr marL="0" indent="0">
              <a:buNone/>
            </a:pPr>
            <a:endParaRPr lang="zh-TW" altLang="en-US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zh-HK" altLang="en-US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515131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zh-TW" altLang="en-US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生命更深的渴望</a:t>
            </a:r>
            <a:r>
              <a:rPr lang="zh-TW" altLang="en-US" sz="31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（詩 </a:t>
            </a:r>
            <a:r>
              <a:rPr lang="en-US" altLang="zh-TW" sz="31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110:1-7</a:t>
            </a:r>
            <a:r>
              <a:rPr lang="zh-TW" altLang="en-US" sz="31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）－</a:t>
            </a:r>
            <a:r>
              <a:rPr lang="zh-TW" altLang="en-US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信息大綱</a:t>
            </a:r>
            <a:endParaRPr lang="zh-HK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1. </a:t>
            </a:r>
            <a:r>
              <a:rPr lang="zh-TW" altLang="en-US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渴望靠主克勝老我。</a:t>
            </a:r>
            <a:r>
              <a:rPr lang="en-US" altLang="zh-TW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(1-2)</a:t>
            </a:r>
          </a:p>
          <a:p>
            <a:pPr marL="0" indent="0">
              <a:buNone/>
            </a:pPr>
            <a:r>
              <a:rPr lang="en-US" altLang="zh-TW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2. </a:t>
            </a:r>
            <a:r>
              <a:rPr lang="zh-TW" altLang="en-US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渴望為主捨棄自己。</a:t>
            </a:r>
            <a:r>
              <a:rPr lang="en-US" altLang="zh-TW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(3)</a:t>
            </a:r>
          </a:p>
          <a:p>
            <a:pPr marL="0" indent="0">
              <a:buNone/>
            </a:pPr>
            <a:r>
              <a:rPr lang="en-US" altLang="zh-TW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3. </a:t>
            </a:r>
            <a:r>
              <a:rPr lang="zh-TW" altLang="en-US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渴望與主共度永恆。</a:t>
            </a:r>
            <a:r>
              <a:rPr lang="en-US" altLang="zh-TW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(4)</a:t>
            </a:r>
          </a:p>
          <a:p>
            <a:pPr marL="0" indent="0">
              <a:buNone/>
            </a:pPr>
            <a:r>
              <a:rPr lang="en-US" altLang="zh-TW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4. </a:t>
            </a:r>
            <a:r>
              <a:rPr lang="zh-TW" altLang="en-US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渴望隨主越過安舒。</a:t>
            </a:r>
            <a:r>
              <a:rPr lang="en-US" altLang="zh-TW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(5-7)</a:t>
            </a:r>
            <a:endParaRPr lang="zh-HK" altLang="en-US" sz="40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356453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HK" altLang="en-US"/>
          </a:p>
        </p:txBody>
      </p:sp>
      <p:graphicFrame>
        <p:nvGraphicFramePr>
          <p:cNvPr id="4" name="物件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33684749"/>
              </p:ext>
            </p:extLst>
          </p:nvPr>
        </p:nvGraphicFramePr>
        <p:xfrm>
          <a:off x="-1057" y="796"/>
          <a:ext cx="9145057" cy="68572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簡報" r:id="rId4" imgW="4568900" imgH="3425883" progId="PowerPoint.Show.12">
                  <p:embed/>
                </p:oleObj>
              </mc:Choice>
              <mc:Fallback>
                <p:oleObj name="簡報" r:id="rId4" imgW="4568900" imgH="3425883" progId="PowerPoint.Show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-1057" y="796"/>
                        <a:ext cx="9145057" cy="685720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814250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200</Words>
  <Application>Microsoft Office PowerPoint</Application>
  <PresentationFormat>如螢幕大小 (4:3)</PresentationFormat>
  <Paragraphs>11</Paragraphs>
  <Slides>4</Slides>
  <Notes>0</Notes>
  <HiddenSlides>0</HiddenSlides>
  <MMClips>0</MMClips>
  <ScaleCrop>false</ScaleCrop>
  <HeadingPairs>
    <vt:vector size="6" baseType="variant">
      <vt:variant>
        <vt:lpstr>佈景主題</vt:lpstr>
      </vt:variant>
      <vt:variant>
        <vt:i4>1</vt:i4>
      </vt:variant>
      <vt:variant>
        <vt:lpstr>內嵌 OLE 伺服程式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6" baseType="lpstr">
      <vt:lpstr>Office 佈景主題</vt:lpstr>
      <vt:lpstr>簡報</vt:lpstr>
      <vt:lpstr>生命更深的渴望（詩 110:1-7）－信息思路</vt:lpstr>
      <vt:lpstr>生命更深的渴望（詩 110:1-7）－信息思路</vt:lpstr>
      <vt:lpstr>生命更深的渴望（詩 110:1-7）－信息大綱</vt:lpstr>
      <vt:lpstr>PowerPoint 簡報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生命更深的渴望（詩 110:1-7）－信息思路</dc:title>
  <dc:creator>Matthew Yan</dc:creator>
  <cp:lastModifiedBy>Matthew Yan</cp:lastModifiedBy>
  <cp:revision>5</cp:revision>
  <dcterms:created xsi:type="dcterms:W3CDTF">2019-06-25T03:34:29Z</dcterms:created>
  <dcterms:modified xsi:type="dcterms:W3CDTF">2019-06-29T11:08:44Z</dcterms:modified>
</cp:coreProperties>
</file>