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0" r:id="rId4"/>
    <p:sldId id="258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1364-6662-4033-9DC7-8E0BAE07EDF1}" type="datetimeFigureOut">
              <a:rPr lang="zh-HK" altLang="en-US" smtClean="0"/>
              <a:t>14/6/2019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59D1-FFD3-49F1-A790-5C677E0CCC6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653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1364-6662-4033-9DC7-8E0BAE07EDF1}" type="datetimeFigureOut">
              <a:rPr lang="zh-HK" altLang="en-US" smtClean="0"/>
              <a:t>14/6/2019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59D1-FFD3-49F1-A790-5C677E0CCC6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4527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1364-6662-4033-9DC7-8E0BAE07EDF1}" type="datetimeFigureOut">
              <a:rPr lang="zh-HK" altLang="en-US" smtClean="0"/>
              <a:t>14/6/2019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59D1-FFD3-49F1-A790-5C677E0CCC6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6578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1364-6662-4033-9DC7-8E0BAE07EDF1}" type="datetimeFigureOut">
              <a:rPr lang="zh-HK" altLang="en-US" smtClean="0"/>
              <a:t>14/6/2019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59D1-FFD3-49F1-A790-5C677E0CCC6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1631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1364-6662-4033-9DC7-8E0BAE07EDF1}" type="datetimeFigureOut">
              <a:rPr lang="zh-HK" altLang="en-US" smtClean="0"/>
              <a:t>14/6/2019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59D1-FFD3-49F1-A790-5C677E0CCC6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7291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1364-6662-4033-9DC7-8E0BAE07EDF1}" type="datetimeFigureOut">
              <a:rPr lang="zh-HK" altLang="en-US" smtClean="0"/>
              <a:t>14/6/2019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59D1-FFD3-49F1-A790-5C677E0CCC6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9442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1364-6662-4033-9DC7-8E0BAE07EDF1}" type="datetimeFigureOut">
              <a:rPr lang="zh-HK" altLang="en-US" smtClean="0"/>
              <a:t>14/6/2019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59D1-FFD3-49F1-A790-5C677E0CCC6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9719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1364-6662-4033-9DC7-8E0BAE07EDF1}" type="datetimeFigureOut">
              <a:rPr lang="zh-HK" altLang="en-US" smtClean="0"/>
              <a:t>14/6/2019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59D1-FFD3-49F1-A790-5C677E0CCC6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5293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1364-6662-4033-9DC7-8E0BAE07EDF1}" type="datetimeFigureOut">
              <a:rPr lang="zh-HK" altLang="en-US" smtClean="0"/>
              <a:t>14/6/2019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59D1-FFD3-49F1-A790-5C677E0CCC6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4248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1364-6662-4033-9DC7-8E0BAE07EDF1}" type="datetimeFigureOut">
              <a:rPr lang="zh-HK" altLang="en-US" smtClean="0"/>
              <a:t>14/6/2019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59D1-FFD3-49F1-A790-5C677E0CCC6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9603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1364-6662-4033-9DC7-8E0BAE07EDF1}" type="datetimeFigureOut">
              <a:rPr lang="zh-HK" altLang="en-US" smtClean="0"/>
              <a:t>14/6/2019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F59D1-FFD3-49F1-A790-5C677E0CCC6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0133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01364-6662-4033-9DC7-8E0BAE07EDF1}" type="datetimeFigureOut">
              <a:rPr lang="zh-HK" altLang="en-US" smtClean="0"/>
              <a:t>14/6/2019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F59D1-FFD3-49F1-A790-5C677E0CCC6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719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引言：基沙文　　　　</a:t>
            </a:r>
            <a:r>
              <a:rPr lang="zh-TW" altLang="en-US" sz="2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父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之初、性本善</a:t>
            </a:r>
            <a:endParaRPr lang="zh-HK" altLang="en-US" sz="2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Picture 2" descr="C:\Users\Matthew Yan\Desktop\沙文基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22" y="1600200"/>
            <a:ext cx="8046156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312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父之初、性本善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（王上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3:16-28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所羅門王向上帝求智慧，蒙上帝賜予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王上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3:10-14)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。緊接是兩位媽媽與孩子的案件。所羅門的判決反映上帝賜予的智慧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王上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3:28)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所羅門的判決是看到為人母親的美善本性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為了看到孩子能保存生命，自己寧願放下爭孩的勝負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詮釋經文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0110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父之初、性本善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（王上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3:16-28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這美善本性是今天作為父親的借鏡。再者，這份美善本性也可以啟發我們看出父母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包括未信父母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的美善本性。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741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父之初、性本善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（王上</a:t>
            </a:r>
            <a:r>
              <a:rPr lang="en-US" altLang="zh-TW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3:16-28</a:t>
            </a:r>
            <a:r>
              <a:rPr lang="zh-TW" altLang="en-US" sz="2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著孩子的生，寧願放下父親間的勝負。</a:t>
            </a:r>
          </a:p>
          <a:p>
            <a:pPr marL="0" indent="0">
              <a:buNone/>
            </a:pPr>
            <a:r>
              <a:rPr lang="en-US" altLang="zh-TW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著孩子的生，寧願放下夫婦間的勝負。</a:t>
            </a:r>
          </a:p>
          <a:p>
            <a:pPr marL="0" indent="0">
              <a:buNone/>
            </a:pPr>
            <a:r>
              <a:rPr lang="en-US" altLang="zh-TW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3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著孩子的生，寧願放下親子間的勝負。</a:t>
            </a:r>
          </a:p>
        </p:txBody>
      </p:sp>
    </p:spTree>
    <p:extLst>
      <p:ext uri="{BB962C8B-B14F-4D97-AF65-F5344CB8AC3E}">
        <p14:creationId xmlns:p14="http://schemas.microsoft.com/office/powerpoint/2010/main" val="2299599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205</Words>
  <Application>Microsoft Office PowerPoint</Application>
  <PresentationFormat>如螢幕大小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引言：基沙文　　　　父之初、性本善</vt:lpstr>
      <vt:lpstr>父之初、性本善（王上3:16-28）－－信息思路</vt:lpstr>
      <vt:lpstr>父之初、性本善（王上3:16-28）－－信息思路</vt:lpstr>
      <vt:lpstr>父之初、性本善（王上3:16-28）－－信息大綱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父之初、性本善王上3:16-28</dc:title>
  <dc:creator>Matthew Yan</dc:creator>
  <cp:lastModifiedBy>Matthew Yan</cp:lastModifiedBy>
  <cp:revision>6</cp:revision>
  <dcterms:created xsi:type="dcterms:W3CDTF">2019-06-12T09:34:41Z</dcterms:created>
  <dcterms:modified xsi:type="dcterms:W3CDTF">2019-06-14T03:03:29Z</dcterms:modified>
</cp:coreProperties>
</file>