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B59A-9B23-40BB-969D-525CA73F87A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014B-AC6A-42E5-827F-A165159922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978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B59A-9B23-40BB-969D-525CA73F87A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014B-AC6A-42E5-827F-A165159922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834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B59A-9B23-40BB-969D-525CA73F87A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014B-AC6A-42E5-827F-A165159922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6579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B59A-9B23-40BB-969D-525CA73F87A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014B-AC6A-42E5-827F-A165159922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2287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B59A-9B23-40BB-969D-525CA73F87A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014B-AC6A-42E5-827F-A165159922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7777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B59A-9B23-40BB-969D-525CA73F87A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014B-AC6A-42E5-827F-A165159922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602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B59A-9B23-40BB-969D-525CA73F87A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014B-AC6A-42E5-827F-A165159922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785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B59A-9B23-40BB-969D-525CA73F87A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014B-AC6A-42E5-827F-A165159922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829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B59A-9B23-40BB-969D-525CA73F87A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014B-AC6A-42E5-827F-A165159922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0028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B59A-9B23-40BB-969D-525CA73F87A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014B-AC6A-42E5-827F-A165159922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102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B59A-9B23-40BB-969D-525CA73F87A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014B-AC6A-42E5-827F-A165159922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8226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3B59A-9B23-40BB-969D-525CA73F87A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014B-AC6A-42E5-827F-A1651599221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7188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新生命的喜悅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（詩篇 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87:1-7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詩篇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87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被稱為「大地之母」詩，詩中第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節共用了三次「生」字；整篇詩歌也流露著一份新生的喜悅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。經文中的錫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安山被稱為上帝同在的聖山，在這有上帝同在的地方，新生命孕育起來。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940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新生命的喜悅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（詩篇 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87:1-7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經文大致可分為三個段落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細拉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，藉這三個段落帶出三個上帝賜下新生命的三個要點。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重拾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脫離自我的創造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詩篇引導讀者禱告，在「新生命」的主題下，這些禱告可會是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盼望的禱告、回顧的禱告與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感恩的禱告等等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。今天我們也學習詩人的禱告。</a:t>
            </a: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3836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新生命的喜悅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（詩篇 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87:1-7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新生命體會新價值的喜悅。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(1-3)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新生命帶來新關係的喜悅。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(4-6)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新生命蘊藏新心力的喜悅。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(7)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31086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217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新生命的喜悅（詩篇 87:1-7）－信息思路</vt:lpstr>
      <vt:lpstr>新生命的喜悅（詩篇 87:1-7）－信息思路</vt:lpstr>
      <vt:lpstr>新生命的喜悅（詩篇 87:1-7）－信息大綱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新生命的喜悅（詩篇 87:1-7）－信息思路</dc:title>
  <dc:creator>Matthew Yan</dc:creator>
  <cp:lastModifiedBy>Matthew Yan</cp:lastModifiedBy>
  <cp:revision>5</cp:revision>
  <dcterms:created xsi:type="dcterms:W3CDTF">2019-05-31T01:07:15Z</dcterms:created>
  <dcterms:modified xsi:type="dcterms:W3CDTF">2019-05-31T01:30:57Z</dcterms:modified>
</cp:coreProperties>
</file>