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3438A8-0EF1-4ABD-9158-4CA97661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9DAE6A1-3F8D-4CD5-914B-F2B01752D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88283-A5BE-4E15-8BAB-B31AAFED421A}" type="datetimeFigureOut">
              <a:rPr lang="zh-HK" altLang="en-US" smtClean="0"/>
              <a:t>25/5/2019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197F00C-427A-47E6-85DC-D03E678A1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DAB85D9-19DF-479B-9803-83357E0E9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29F2-789C-49ED-870A-A16303771E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0604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5F225BB-016C-4379-A450-B7E8BCCCE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815FB43-6D76-41E2-B53B-D9531263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2E5BE9-0D97-496C-835B-F9E02EB68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88283-A5BE-4E15-8BAB-B31AAFED421A}" type="datetimeFigureOut">
              <a:rPr lang="zh-HK" altLang="en-US" smtClean="0"/>
              <a:t>25/5/2019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8A301FE-12D6-4BF7-8CD4-78094B5B7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2035D5-3673-4091-9215-4D840A10C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229F2-789C-49ED-870A-A16303771E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0120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5003C94-393B-4DED-ABEA-5752F6159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「人子是安息日的主 」</a:t>
            </a:r>
            <a:endParaRPr lang="zh-HK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7E71FBB-A6AD-4B9B-9091-5CE2AD5E88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EC5A019-FC7D-4EC3-9E3B-C0F00D58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創世記六日創造第七日休息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AB4CD9-F758-4A26-A692-B9E0B49D4E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4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5A43AE8-631F-4C6D-A6CD-0EE6DFD72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B23ADD-D46C-46C1-8456-ACA929ADCF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35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6386DD8-5592-4EB3-A7D7-2423A1F90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CE966F0-ADD5-4613-A8E6-19E7DEC715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44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E7EFAF0-D3E6-442D-9C63-0D631A0E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9E56B2-4704-4119-A362-B154549820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36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28DE09B-7353-4CAB-A9A1-0E7DA743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07A173-ADDF-402A-B69B-E204AA567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05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150611D-7D10-49BA-A2B9-2AF45B259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3C39D7-0659-40E6-AE2F-3E5D71F142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1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0767D828-C8F0-4CF3-9CE9-32EB7728A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171BAB-E3F1-4CEA-9BB1-15876004E0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25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D569B08-C9AC-4C7E-B673-569574D5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EC8DF86-590E-413A-A688-2FFAA13712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9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1B74C0A-3969-4C56-98F8-521360C4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35C48F-BEE5-4C9A-9EBE-CED694EEFB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91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56C815F-F0F7-4817-8DA9-24D576DA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何時是安息日？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F990CED-7CF0-4456-A683-D60A6C3DE4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38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B5ECB6A-4391-4B00-A728-0F966D238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2019</a:t>
            </a:r>
            <a:r>
              <a:rPr lang="zh-TW" altLang="en-US"/>
              <a:t>年主題：愛神愛人，踐信於行。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A41232D-B0EA-4344-8E8B-B137A30D93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21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337F907-CFFD-4597-BBD1-600B7CA43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/>
                </a:solidFill>
              </a:rPr>
              <a:t>主耶穌在主日復活</a:t>
            </a:r>
            <a:r>
              <a:rPr lang="en-US" altLang="zh-TW">
                <a:solidFill>
                  <a:schemeClr val="tx1"/>
                </a:solidFill>
              </a:rPr>
              <a:t>(</a:t>
            </a:r>
            <a:r>
              <a:rPr lang="zh-TW" altLang="en-US">
                <a:solidFill>
                  <a:schemeClr val="tx1"/>
                </a:solidFill>
              </a:rPr>
              <a:t>七日的第一日</a:t>
            </a:r>
            <a:r>
              <a:rPr lang="en-US" altLang="zh-TW">
                <a:solidFill>
                  <a:schemeClr val="tx1"/>
                </a:solidFill>
              </a:rPr>
              <a:t>)</a:t>
            </a:r>
            <a:endParaRPr lang="zh-HK" altLang="en-US" dirty="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8EA011E-4987-4DCB-93DE-C69D4F24D1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00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BA5B018-DA7E-4078-9F57-3D645B52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猶太人</a:t>
            </a:r>
            <a:r>
              <a:rPr lang="en-US" altLang="zh-HK"/>
              <a:t>1</a:t>
            </a:r>
            <a:r>
              <a:rPr lang="zh-TW" altLang="en-US"/>
              <a:t>日之計算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D95F602-8D8C-4FD8-B85E-BE3FD5B8A6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98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C28E6A9-021F-4F08-84C7-BF32B3EA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猶太人</a:t>
            </a:r>
            <a:r>
              <a:rPr lang="en-US" altLang="zh-HK"/>
              <a:t>1</a:t>
            </a:r>
            <a:r>
              <a:rPr lang="zh-TW" altLang="en-US"/>
              <a:t>日之計算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9540AB8-89C8-4DBE-934C-4C14B139A1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53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F8E7E6F-6B11-4B69-91EA-07C512970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猶太人</a:t>
            </a:r>
            <a:r>
              <a:rPr lang="en-US" altLang="zh-HK"/>
              <a:t>1</a:t>
            </a:r>
            <a:r>
              <a:rPr lang="zh-TW" altLang="en-US"/>
              <a:t>日之計算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0EF1160-9FFD-4886-BB79-05DA411FC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91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A9A7BC6-431D-4EB0-8184-8C56D6FE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猶太人</a:t>
            </a:r>
            <a:r>
              <a:rPr lang="en-US" altLang="zh-HK"/>
              <a:t>1</a:t>
            </a:r>
            <a:r>
              <a:rPr lang="zh-TW" altLang="en-US"/>
              <a:t>日之計算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F632FB-B937-496C-A1C7-8BE91B6FA4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50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C10315B-07BF-4DC9-9259-D7FA7563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b="1"/>
              <a:t>https://www.myjewishlearning.com/</a:t>
            </a:r>
            <a:endParaRPr lang="zh-HK" altLang="en-US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6CE76F-070E-4316-A6FD-1090727C85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55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6035ECB-9975-4FF6-959D-33ABFAE0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E0BCEA3-DE06-4382-9D00-49F1031130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76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12F253A-C94F-4AEC-A967-68A0EE0B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 sz="2000">
                <a:solidFill>
                  <a:schemeClr val="tx1"/>
                </a:solidFill>
              </a:rPr>
              <a:t>塔納赫及和猶太教公禱書中安息日的四個目的：</a:t>
            </a:r>
            <a:endParaRPr lang="zh-HK" altLang="en-US" sz="200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7E6D7D4-F59B-4DD2-B135-03D3C3A377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98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BF4F910-380D-4703-BBEA-7A3F9235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馬可福音的安息日事件</a:t>
            </a:r>
            <a:r>
              <a:rPr lang="en-US" altLang="zh-TW"/>
              <a:t>(</a:t>
            </a:r>
            <a:r>
              <a:rPr lang="zh-TW" altLang="en-US"/>
              <a:t>二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EC7747-6121-45AB-9B24-6D438A0C40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6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0EFD967-C2B9-4E82-8B69-E5F903D6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安息日拾取麥穗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C3889B-1E69-4E73-9E2E-FDC14EC203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1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7DCB976-9BCA-4CB8-B3AC-87E830F9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A7DBAA-70E0-4675-8B81-B0B6D4AAA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57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85BC905-1D6C-405F-846E-7C774AF9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安息日拾取麥穗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2:28 ──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E1CAE6-F1C3-4ADE-9E18-677FA0BF94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28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541F7C79-8590-4AD9-9A0F-E3720E0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安息日拾取麥穗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2:28 ──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1C67C2-E37D-4871-B286-7C5617BD3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46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00FBE92-8EEF-4BAC-B26F-21D57B221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安息日拾取麥穗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2:28 ──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71BAEA-2187-4E4B-AEE4-AB5333A64B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03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0E9EFA6-3A10-445A-84F4-6FE583C5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安息日拾取麥穗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2:28 ──</a:t>
            </a:r>
            <a:r>
              <a:rPr lang="zh-TW" altLang="en-US"/>
              <a:t>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61955BC-11BF-4AC6-BE29-8C338247CA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08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0E3BA41-C993-435A-9E49-CB11519E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大衛吃陳設餅的典故</a:t>
            </a:r>
            <a:endParaRPr lang="zh-HK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39B6E73-9321-416D-8F0C-984A51821E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676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A129DCD-9669-4407-9080-715C926B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到底當時大際司是誰？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AD70B3-5FB4-4EC4-AF71-751FDA5244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999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31A4154-0744-4C23-BCD2-ED1051278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陳設餅模擬圖片</a:t>
            </a:r>
            <a:endParaRPr lang="zh-HK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B0699A0-FD90-4E46-9B7C-24CDC9CCFE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2530BF4-4C7B-42A7-82BB-BABF15B9A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陳設餅模擬圖片</a:t>
            </a:r>
            <a:endParaRPr lang="zh-HK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550E416-3B1B-4458-8B90-035A7B7DAC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035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B09164E-1AFB-4827-858F-6A2CDF82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tx1">
                    <a:lumMod val="95000"/>
                    <a:lumOff val="5000"/>
                  </a:schemeClr>
                </a:solidFill>
              </a:rPr>
              <a:t>大衛吃陳設餅的典故</a:t>
            </a:r>
            <a:endParaRPr lang="zh-HK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5EA0F58-E035-4DD0-8846-2AD42DA82A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69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87E1064-9A9D-4000-9741-67305BCD1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兩件事的比較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E0FF291-52CE-46D5-ADBE-FBA71B9528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3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2F5DEDA-8698-4676-BCB7-21F820EA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馬可福音四次安息日事件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290C83-6E85-471A-AAC1-AFAD7EE5EB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10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B17C936-DB23-4DCB-A276-49243ED14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安息日拾取麥穗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1F07964-3B0B-475B-BBAA-4AC69C80F0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34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41CBAA6-6670-4807-B8A6-2BABA474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兩件事的比較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4594CED-A9AD-41B1-9077-209ECD3CE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17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5913212-9D2D-45EC-8FEF-3CF1B0E70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ysClr val="windowText" lastClr="000000"/>
                </a:solidFill>
              </a:rPr>
              <a:t>有關收割的條例</a:t>
            </a:r>
            <a:endParaRPr lang="zh-HK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9169FB-B806-45B6-B6A2-21B7C40D0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130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F9CD1D2-DCDF-4D0D-A135-41EE440F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 </a:t>
            </a:r>
            <a:r>
              <a:rPr lang="en-US" altLang="zh-TW"/>
              <a:t>《</a:t>
            </a:r>
            <a:r>
              <a:rPr lang="zh-TW" altLang="en-US"/>
              <a:t>米示拿</a:t>
            </a:r>
            <a:r>
              <a:rPr lang="en-US" altLang="zh-TW"/>
              <a:t>》</a:t>
            </a:r>
            <a:r>
              <a:rPr lang="zh-TW" altLang="en-US"/>
              <a:t>之</a:t>
            </a:r>
            <a:r>
              <a:rPr lang="en-US" altLang="zh-TW"/>
              <a:t>〈</a:t>
            </a:r>
            <a:r>
              <a:rPr lang="zh-TW" altLang="en-US"/>
              <a:t>論田角</a:t>
            </a:r>
            <a:r>
              <a:rPr lang="en-US" altLang="zh-TW"/>
              <a:t>〉1.1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1DE0E85-EC88-4B9D-81AD-C5B9E8308F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670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49DE4B2-AEAC-4CD2-AD74-4BC6796A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猶太男士的髮鬢── 不割盡田角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F68C92C-2590-4F05-880C-A5AAC76CA7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19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9A63004-800C-4C4E-93B1-184E8662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米示拿</a:t>
            </a:r>
            <a:r>
              <a:rPr lang="en-US" altLang="zh-TW"/>
              <a:t>》</a:t>
            </a:r>
            <a:r>
              <a:rPr lang="zh-TW" altLang="en-US"/>
              <a:t>之</a:t>
            </a:r>
            <a:r>
              <a:rPr lang="en-US" altLang="zh-TW"/>
              <a:t>〈</a:t>
            </a:r>
            <a:r>
              <a:rPr lang="zh-TW" altLang="en-US"/>
              <a:t>論安息日</a:t>
            </a:r>
            <a:r>
              <a:rPr lang="en-US" altLang="zh-TW"/>
              <a:t>〉7.1-2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FF71E3-CCC3-48FC-86C2-4A9F21CD7D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40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AE955772-0175-4D0F-BD5A-EB1D0936F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米示拿</a:t>
            </a:r>
            <a:r>
              <a:rPr lang="en-US" altLang="zh-TW"/>
              <a:t>》</a:t>
            </a:r>
            <a:r>
              <a:rPr lang="zh-TW" altLang="en-US"/>
              <a:t>之</a:t>
            </a:r>
            <a:r>
              <a:rPr lang="en-US" altLang="zh-TW"/>
              <a:t>〈</a:t>
            </a:r>
            <a:r>
              <a:rPr lang="zh-TW" altLang="en-US"/>
              <a:t>論安息日</a:t>
            </a:r>
            <a:r>
              <a:rPr lang="en-US" altLang="zh-TW"/>
              <a:t>〉7.1-2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095ADB-A903-43F2-A4B0-7E8C8E30B4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45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A453641-A6BB-41D9-BF9F-B1DDDEDDD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米示拿</a:t>
            </a:r>
            <a:r>
              <a:rPr lang="en-US" altLang="zh-TW"/>
              <a:t>》</a:t>
            </a:r>
            <a:r>
              <a:rPr lang="zh-TW" altLang="en-US"/>
              <a:t>之</a:t>
            </a:r>
            <a:r>
              <a:rPr lang="en-US" altLang="zh-TW"/>
              <a:t>〈</a:t>
            </a:r>
            <a:r>
              <a:rPr lang="zh-TW" altLang="en-US"/>
              <a:t>論安息日</a:t>
            </a:r>
            <a:r>
              <a:rPr lang="en-US" altLang="zh-TW"/>
              <a:t>〉7.1-2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5DD5AF6-87B5-47CD-99AB-C6AEBE2AC7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10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74BC6EF-39E5-43CC-90FF-8A4F08C0E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米示拿</a:t>
            </a:r>
            <a:r>
              <a:rPr lang="en-US" altLang="zh-TW"/>
              <a:t>》</a:t>
            </a:r>
            <a:r>
              <a:rPr lang="zh-TW" altLang="en-US"/>
              <a:t>之</a:t>
            </a:r>
            <a:r>
              <a:rPr lang="en-US" altLang="zh-TW"/>
              <a:t>〈</a:t>
            </a:r>
            <a:r>
              <a:rPr lang="zh-TW" altLang="en-US"/>
              <a:t>論安息日</a:t>
            </a:r>
            <a:r>
              <a:rPr lang="en-US" altLang="zh-TW"/>
              <a:t>〉7.1-2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196ACC-8597-4FAE-A5D1-4B6CD0912D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3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F76C0D72-28CB-41E6-9537-A9F614BF0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死海古卷的發現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A1F95A7-44C2-415E-8437-0DDC2981CB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44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BCEC983-FDA9-4C97-9F4E-2AFE31D9F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2:23-3:6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AA22A1-0E5F-4FD6-A68C-F50F8E656B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45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B9FD025-26E2-4F01-8117-0F0D72F5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愛色尼人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5151455-F5A0-42D5-ADCA-9A361562A0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2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619F439-B08D-45AF-A0C6-B5FA5C348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《</a:t>
            </a:r>
            <a:r>
              <a:rPr lang="zh-TW" altLang="en-US"/>
              <a:t>大馬士革文獻</a:t>
            </a:r>
            <a:r>
              <a:rPr lang="en-US" altLang="zh-TW"/>
              <a:t>》10.14-11.18  </a:t>
            </a:r>
            <a:r>
              <a:rPr lang="en-US" altLang="zh-TW" sz="2000"/>
              <a:t>(</a:t>
            </a:r>
            <a:r>
              <a:rPr lang="zh-TW" altLang="en-US" sz="2000"/>
              <a:t>愛色尼</a:t>
            </a:r>
            <a:r>
              <a:rPr lang="en-US" altLang="zh-TW" sz="2000"/>
              <a:t>/</a:t>
            </a:r>
            <a:r>
              <a:rPr lang="zh-TW" altLang="en-US" sz="2000"/>
              <a:t>昆蘭群體守則</a:t>
            </a:r>
            <a:r>
              <a:rPr lang="en-US" altLang="zh-TW" sz="2000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05B9CD-7A2C-4B22-A667-7017998690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545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31C21DE-032C-4F1D-8307-8E76579E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馬太福音版本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5A1F2B8-2BD4-43F5-A66D-BC387D9C72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336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5C94F3C-A3E7-4B87-AA75-5CAF7BF3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安息日拾取麥穗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B17279-CE98-432C-8C01-B9BC93FECF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40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92461616-E068-4626-BDAE-A9E39398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馬可福音的安息日事件</a:t>
            </a:r>
            <a:r>
              <a:rPr lang="en-US" altLang="zh-TW"/>
              <a:t>(</a:t>
            </a:r>
            <a:r>
              <a:rPr lang="zh-TW" altLang="en-US"/>
              <a:t>二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80EC34C-82BA-49BD-ACF5-C509B40F8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61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28C5F78-4B7F-4225-89AA-1291E121C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2:23-3:6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CA04804-3A20-42C1-877F-2945CD7DAA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61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E3D11CA0-4CEB-4C02-A538-D1D0F692F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6E70565-9585-4472-8D12-9BCDB1119D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456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EEC4D20-D757-4B0D-859E-3CA05C92F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2:23-3:6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AB63C8-B804-492F-BA0A-F8B24F060F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47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3A23D5DE-C5AF-4D13-9BB6-EA748EC2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馬可福音的安息日事件</a:t>
            </a:r>
            <a:r>
              <a:rPr lang="en-US" altLang="zh-TW"/>
              <a:t>(</a:t>
            </a:r>
            <a:r>
              <a:rPr lang="zh-TW" altLang="en-US"/>
              <a:t>二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A837C47-C559-4920-88F6-37DF7BDA50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081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FA5C299-548B-4A16-8981-9C9E70A0F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馬可福音的安息日事件</a:t>
            </a:r>
            <a:r>
              <a:rPr lang="en-US" altLang="zh-TW"/>
              <a:t>(</a:t>
            </a:r>
            <a:r>
              <a:rPr lang="zh-TW" altLang="en-US"/>
              <a:t>二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42F768B-A8E8-446E-BCBB-32910B83DB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85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F8F8F32-0B9C-469F-99D4-3C7DED436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2:23-3:6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5929D45-2E32-4581-8C02-BB339A6825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70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E37CB04-B74C-467F-986A-A3BF5807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馬可福音的安息日事件</a:t>
            </a:r>
            <a:r>
              <a:rPr lang="en-US" altLang="zh-TW"/>
              <a:t>(</a:t>
            </a:r>
            <a:r>
              <a:rPr lang="zh-TW" altLang="en-US"/>
              <a:t>二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227ED24-8D85-49B0-B9EB-044C68D3E8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03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191D1AE3-AC2D-4C3C-8CAD-903A10A8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主題經文</a:t>
            </a:r>
            <a:r>
              <a:rPr lang="en-US" altLang="zh-TW"/>
              <a:t>(</a:t>
            </a:r>
            <a:r>
              <a:rPr lang="zh-TW" altLang="en-US"/>
              <a:t>馬可福音</a:t>
            </a:r>
            <a:r>
              <a:rPr lang="en-US" altLang="zh-TW"/>
              <a:t>2:23-3:6 </a:t>
            </a:r>
            <a:r>
              <a:rPr lang="zh-TW" altLang="en-US"/>
              <a:t>──新漢語譯本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218D834-53CA-4AC0-B107-F388B7B249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26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804E1242-D367-4607-BE57-0579831A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000">
                <a:solidFill>
                  <a:schemeClr val="bg1"/>
                </a:solidFill>
              </a:rPr>
              <a:t>2019</a:t>
            </a:r>
            <a:r>
              <a:rPr lang="zh-TW" altLang="en-US" sz="4000">
                <a:solidFill>
                  <a:schemeClr val="bg1"/>
                </a:solidFill>
              </a:rPr>
              <a:t>年主題：愛神愛人，踐信於行。</a:t>
            </a:r>
            <a:endParaRPr lang="en-US" altLang="zh-TW" sz="40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C347D9-EA58-46AC-8C05-DE6D617059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45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23CC805E-53E7-434C-A27E-F114A1981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康泉堂的使命：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644A88D-27F1-4F6E-B9F7-6DB06F8FA7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033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7E2E13B5-395E-4FA3-A1B3-67BBF87AC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主耶穌身邊的門徒圈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B326C7C-2962-4D9F-85CE-9E0255618F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87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43C761A-93F2-463D-B5EC-6A214356D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馬可福音的安息日事件</a:t>
            </a:r>
            <a:r>
              <a:rPr lang="en-US" altLang="zh-TW"/>
              <a:t>(</a:t>
            </a:r>
            <a:r>
              <a:rPr lang="zh-TW" altLang="en-US"/>
              <a:t>二</a:t>
            </a:r>
            <a:r>
              <a:rPr lang="en-US" altLang="zh-TW"/>
              <a:t>)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247779-1438-4C87-B9E7-250B1C407B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5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60EB6F7F-AD98-4E1B-A34E-61AF16F9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出埃及記裏關於安息日的記載</a:t>
            </a:r>
            <a:endParaRPr lang="zh-HK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FC79CE5-92CC-491E-A1D3-7A5E0C420D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954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DD4DF9FD-04BB-4AE0-8649-B2202237B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創世記六日創造第七日休息</a:t>
            </a:r>
            <a:endParaRPr lang="zh-HK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746C62D-2ADE-4FD9-B2C2-A9EB4F2154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61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寬螢幕</PresentationFormat>
  <Paragraphs>61</Paragraphs>
  <Slides>64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佈景主題</vt:lpstr>
      <vt:lpstr>「人子是安息日的主 」</vt:lpstr>
      <vt:lpstr>2019年主題：愛神愛人，踐信於行。</vt:lpstr>
      <vt:lpstr>PowerPoint 簡報</vt:lpstr>
      <vt:lpstr>馬可福音四次安息日事件</vt:lpstr>
      <vt:lpstr>主題經文(馬可福音2:23-3:6 ──新漢語譯本)</vt:lpstr>
      <vt:lpstr>主題經文(馬可福音2:23-3:6 ──新漢語譯本)</vt:lpstr>
      <vt:lpstr>馬可福音的安息日事件(二)</vt:lpstr>
      <vt:lpstr>出埃及記裏關於安息日的記載</vt:lpstr>
      <vt:lpstr>創世記六日創造第七日休息</vt:lpstr>
      <vt:lpstr>創世記六日創造第七日休息</vt:lpstr>
      <vt:lpstr>何時是安息日？</vt:lpstr>
      <vt:lpstr>何時是安息日？</vt:lpstr>
      <vt:lpstr>何時是安息日？</vt:lpstr>
      <vt:lpstr>何時是安息日？</vt:lpstr>
      <vt:lpstr>何時是安息日？</vt:lpstr>
      <vt:lpstr>何時是安息日？</vt:lpstr>
      <vt:lpstr>何時是安息日？</vt:lpstr>
      <vt:lpstr>何時是安息日？</vt:lpstr>
      <vt:lpstr>何時是安息日？</vt:lpstr>
      <vt:lpstr>主耶穌在主日復活(七日的第一日)</vt:lpstr>
      <vt:lpstr>猶太人1日之計算</vt:lpstr>
      <vt:lpstr>猶太人1日之計算</vt:lpstr>
      <vt:lpstr>猶太人1日之計算</vt:lpstr>
      <vt:lpstr>猶太人1日之計算</vt:lpstr>
      <vt:lpstr>https://www.myjewishlearning.com/</vt:lpstr>
      <vt:lpstr>PowerPoint 簡報</vt:lpstr>
      <vt:lpstr>塔納赫及和猶太教公禱書中安息日的四個目的：</vt:lpstr>
      <vt:lpstr>馬可福音的安息日事件(二)</vt:lpstr>
      <vt:lpstr>安息日拾取麥穗</vt:lpstr>
      <vt:lpstr>安息日拾取麥穗(馬可福音2:28 ──新漢語譯本)</vt:lpstr>
      <vt:lpstr>安息日拾取麥穗(馬可福音2:28 ──新漢語譯本)</vt:lpstr>
      <vt:lpstr>安息日拾取麥穗(馬可福音2:28 ──新漢語譯本)</vt:lpstr>
      <vt:lpstr>安息日拾取麥穗(馬可福音2:28 ──新漢語譯本)</vt:lpstr>
      <vt:lpstr>大衛吃陳設餅的典故</vt:lpstr>
      <vt:lpstr>到底當時大際司是誰？</vt:lpstr>
      <vt:lpstr>陳設餅模擬圖片</vt:lpstr>
      <vt:lpstr>陳設餅模擬圖片</vt:lpstr>
      <vt:lpstr>大衛吃陳設餅的典故</vt:lpstr>
      <vt:lpstr>兩件事的比較</vt:lpstr>
      <vt:lpstr>安息日拾取麥穗</vt:lpstr>
      <vt:lpstr>兩件事的比較</vt:lpstr>
      <vt:lpstr>有關收割的條例</vt:lpstr>
      <vt:lpstr> 《米示拿》之〈論田角〉1.1</vt:lpstr>
      <vt:lpstr>猶太男士的髮鬢── 不割盡田角</vt:lpstr>
      <vt:lpstr>《米示拿》之〈論安息日〉7.1-2</vt:lpstr>
      <vt:lpstr>《米示拿》之〈論安息日〉7.1-2</vt:lpstr>
      <vt:lpstr>《米示拿》之〈論安息日〉7.1-2</vt:lpstr>
      <vt:lpstr>《米示拿》之〈論安息日〉7.1-2</vt:lpstr>
      <vt:lpstr>死海古卷的發現</vt:lpstr>
      <vt:lpstr>愛色尼人</vt:lpstr>
      <vt:lpstr>《大馬士革文獻》10.14-11.18  (愛色尼/昆蘭群體守則)</vt:lpstr>
      <vt:lpstr>馬太福音版本</vt:lpstr>
      <vt:lpstr>安息日拾取麥穗</vt:lpstr>
      <vt:lpstr>馬可福音的安息日事件(二)</vt:lpstr>
      <vt:lpstr>主題經文(馬可福音2:23-3:6 ──新漢語譯本)</vt:lpstr>
      <vt:lpstr>PowerPoint 簡報</vt:lpstr>
      <vt:lpstr>主題經文(馬可福音2:23-3:6 ──新漢語譯本)</vt:lpstr>
      <vt:lpstr>馬可福音的安息日事件(二)</vt:lpstr>
      <vt:lpstr>馬可福音的安息日事件(二)</vt:lpstr>
      <vt:lpstr>馬可福音的安息日事件(二)</vt:lpstr>
      <vt:lpstr>主題經文(馬可福音2:23-3:6 ──新漢語譯本)</vt:lpstr>
      <vt:lpstr>2019年主題：愛神愛人，踐信於行。</vt:lpstr>
      <vt:lpstr>康泉堂的使命：</vt:lpstr>
      <vt:lpstr>主耶穌身邊的門徒圈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「人子是安息日的主 」</dc:title>
  <dc:creator>stanley lo</dc:creator>
  <cp:lastModifiedBy>stanley lo</cp:lastModifiedBy>
  <cp:revision>1</cp:revision>
  <dcterms:created xsi:type="dcterms:W3CDTF">2019-05-25T08:49:26Z</dcterms:created>
  <dcterms:modified xsi:type="dcterms:W3CDTF">2019-05-25T08:49:27Z</dcterms:modified>
</cp:coreProperties>
</file>