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726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979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51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798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642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339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049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16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084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87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778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8F21-A0C3-46DF-88AE-9269C93956E9}" type="datetimeFigureOut">
              <a:rPr lang="zh-HK" altLang="en-US" smtClean="0"/>
              <a:t>18/5/2019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0E040-399C-4801-939B-6693BFDE6C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18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jyhMM-Q_J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1026" name="Picture 2" descr="C:\Users\Matthew Yan\Desktop\pray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624"/>
            <a:ext cx="5184575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6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放下的禱告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摘自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重拾無私的禱告祭壇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段詩篇。繼有第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87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46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82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114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篇。</a:t>
            </a:r>
          </a:p>
          <a:p>
            <a:pPr marL="0" indent="0">
              <a:buNone/>
            </a:pPr>
            <a:endParaRPr lang="zh-TW" altLang="en-US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2.《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詩篇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是一篇一篇的禱告，引導讀者的禱告內容，豐富我們今天的禱告生活。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73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放下的禱告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詩篇第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篇的中心思想在於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6-7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節，被稱為受膏者的詩篇，對當時的君王帶來鼓勵，也是指向上帝所揀選的彌賽亞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的預言。詩篇第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篇是新約聖經引用最多的詩篇。</a:t>
            </a:r>
          </a:p>
          <a:p>
            <a:pPr marL="0" indent="0">
              <a:buNone/>
            </a:pPr>
            <a:endParaRPr lang="zh-TW" altLang="en-US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研讀詩篇第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4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篇中對待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基督的態度，放下一些障礙人神關係的態度，學習一些增進人神關係的心態，從而更新我們今天的禱告生活。</a:t>
            </a:r>
          </a:p>
          <a:p>
            <a:pPr marL="0" indent="0">
              <a:buNone/>
            </a:pP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21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放下的禱告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認識救主，放下籌謀，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重建聆聽的禱告。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(4-9;1;10)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認識救主，放下敵意，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重建敬拜的禱告。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(4-9;2;11)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認識救主，放下抗衡，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重建親近的禱告。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(4-9;3;12)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64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Nagasaki Harmony 2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dirty="0">
                <a:hlinkClick r:id="rId2"/>
              </a:rPr>
              <a:t>https://</a:t>
            </a:r>
            <a:r>
              <a:rPr lang="en-US" altLang="zh-HK" dirty="0" smtClean="0">
                <a:hlinkClick r:id="rId2"/>
              </a:rPr>
              <a:t>youtu.be/NjyhMM-Q_Jk</a:t>
            </a:r>
            <a:endParaRPr lang="en-US" altLang="zh-HK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407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247</Words>
  <Application>Microsoft Office PowerPoint</Application>
  <PresentationFormat>如螢幕大小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放下的禱告（詩2:1-12）－信息思路</vt:lpstr>
      <vt:lpstr>放下的禱告（詩2:1-12）－信息思路</vt:lpstr>
      <vt:lpstr>放下的禱告（詩2:1-12）－信息大綱</vt:lpstr>
      <vt:lpstr>Nagasaki Harmony 2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放下的禱告（詩2:1-12）－信息思路</dc:title>
  <dc:creator>Matthew Yan</dc:creator>
  <cp:lastModifiedBy>Matthew Yan</cp:lastModifiedBy>
  <cp:revision>8</cp:revision>
  <dcterms:created xsi:type="dcterms:W3CDTF">2019-05-17T08:44:17Z</dcterms:created>
  <dcterms:modified xsi:type="dcterms:W3CDTF">2019-05-18T07:38:03Z</dcterms:modified>
</cp:coreProperties>
</file>