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4104" r:id="rId1"/>
  </p:sldMasterIdLst>
  <p:notesMasterIdLst>
    <p:notesMasterId r:id="rId50"/>
  </p:notesMasterIdLst>
  <p:handoutMasterIdLst>
    <p:handoutMasterId r:id="rId51"/>
  </p:handoutMasterIdLst>
  <p:sldIdLst>
    <p:sldId id="257" r:id="rId2"/>
    <p:sldId id="256" r:id="rId3"/>
    <p:sldId id="259" r:id="rId4"/>
    <p:sldId id="258" r:id="rId5"/>
    <p:sldId id="260" r:id="rId6"/>
    <p:sldId id="261" r:id="rId7"/>
    <p:sldId id="262" r:id="rId8"/>
    <p:sldId id="279" r:id="rId9"/>
    <p:sldId id="282" r:id="rId10"/>
    <p:sldId id="280" r:id="rId11"/>
    <p:sldId id="281" r:id="rId12"/>
    <p:sldId id="283" r:id="rId13"/>
    <p:sldId id="287" r:id="rId14"/>
    <p:sldId id="285" r:id="rId15"/>
    <p:sldId id="288" r:id="rId16"/>
    <p:sldId id="301" r:id="rId17"/>
    <p:sldId id="300" r:id="rId18"/>
    <p:sldId id="297" r:id="rId19"/>
    <p:sldId id="296" r:id="rId20"/>
    <p:sldId id="298" r:id="rId21"/>
    <p:sldId id="293" r:id="rId22"/>
    <p:sldId id="292" r:id="rId23"/>
    <p:sldId id="294" r:id="rId24"/>
    <p:sldId id="286" r:id="rId25"/>
    <p:sldId id="295" r:id="rId26"/>
    <p:sldId id="303" r:id="rId27"/>
    <p:sldId id="304" r:id="rId28"/>
    <p:sldId id="305" r:id="rId29"/>
    <p:sldId id="289" r:id="rId30"/>
    <p:sldId id="306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90" r:id="rId48"/>
    <p:sldId id="291" r:id="rId49"/>
  </p:sldIdLst>
  <p:sldSz cx="9144000" cy="5143500" type="screen16x9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DADAD9"/>
    <a:srgbClr val="B83D68"/>
    <a:srgbClr val="C4EFFF"/>
    <a:srgbClr val="FDD1B1"/>
    <a:srgbClr val="387026"/>
    <a:srgbClr val="F33C03"/>
    <a:srgbClr val="FBCD79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2" autoAdjust="0"/>
    <p:restoredTop sz="79802" autoAdjust="0"/>
  </p:normalViewPr>
  <p:slideViewPr>
    <p:cSldViewPr>
      <p:cViewPr>
        <p:scale>
          <a:sx n="100" d="100"/>
          <a:sy n="100" d="100"/>
        </p:scale>
        <p:origin x="-300" y="-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BABB-DE25-4F88-B90E-8B8903306C21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5A3B-7D5A-4757-9F4B-A3E13657FC3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615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3417D-F6B0-46B4-8EE9-CEAE0AA56760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D791-9828-47B0-B41B-39E1D6F6BB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121</a:t>
            </a:r>
            <a:r>
              <a:rPr lang="zh-TW" altLang="en-US" dirty="0" smtClean="0"/>
              <a:t>級 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1819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靈性提升  </a:t>
            </a:r>
            <a:r>
              <a:rPr lang="en-US" altLang="zh-TW" dirty="0" smtClean="0"/>
              <a:t>--  </a:t>
            </a:r>
            <a:r>
              <a:rPr lang="zh-TW" altLang="en-US" dirty="0" smtClean="0"/>
              <a:t>上升  </a:t>
            </a:r>
            <a:r>
              <a:rPr lang="en-US" altLang="zh-TW" dirty="0" smtClean="0"/>
              <a:t>--  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69708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有利</a:t>
            </a:r>
            <a:r>
              <a:rPr lang="en-US" altLang="zh-TW" dirty="0" smtClean="0"/>
              <a:t>/</a:t>
            </a:r>
            <a:r>
              <a:rPr lang="zh-TW" altLang="en-US" dirty="0" smtClean="0"/>
              <a:t>成功契機  </a:t>
            </a:r>
            <a:r>
              <a:rPr lang="en-US" altLang="zh-TW" dirty="0" smtClean="0"/>
              <a:t>///</a:t>
            </a:r>
            <a:r>
              <a:rPr lang="zh-TW" altLang="en-US" dirty="0" smtClean="0"/>
              <a:t>    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不利</a:t>
            </a:r>
            <a:r>
              <a:rPr lang="zh-TW" altLang="en-US" dirty="0" smtClean="0"/>
              <a:t>因素 </a:t>
            </a:r>
            <a:r>
              <a:rPr lang="en-US" altLang="zh-TW" dirty="0" smtClean="0"/>
              <a:t>(remove)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68345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責任大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95183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父母 親從小打大我，打到眼腫又淚流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02519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HK" dirty="0" smtClean="0"/>
              <a:t>Knowledge</a:t>
            </a:r>
            <a:r>
              <a:rPr lang="en-US" altLang="zh-HK" baseline="0" dirty="0" smtClean="0"/>
              <a:t> is portable money </a:t>
            </a:r>
          </a:p>
          <a:p>
            <a:pPr marL="228600" indent="-228600">
              <a:buAutoNum type="arabicPeriod"/>
            </a:pPr>
            <a:r>
              <a:rPr lang="zh-TW" altLang="en-US" baseline="0" dirty="0" smtClean="0"/>
              <a:t>有價格的東西  </a:t>
            </a:r>
            <a:r>
              <a:rPr lang="en-US" altLang="zh-TW" baseline="0" dirty="0" smtClean="0"/>
              <a:t>= </a:t>
            </a:r>
            <a:r>
              <a:rPr lang="zh-TW" altLang="en-US" baseline="0" dirty="0" smtClean="0"/>
              <a:t>以現在決定現定</a:t>
            </a:r>
            <a:endParaRPr lang="en-US" altLang="zh-TW" baseline="0" dirty="0" smtClean="0"/>
          </a:p>
          <a:p>
            <a:pPr marL="228600" indent="-228600">
              <a:buAutoNum type="arabicPeriod"/>
            </a:pPr>
            <a:r>
              <a:rPr lang="zh-TW" altLang="en-US" baseline="0" dirty="0" smtClean="0"/>
              <a:t>有價值的東西 </a:t>
            </a:r>
            <a:r>
              <a:rPr lang="en-US" altLang="zh-TW" baseline="0" dirty="0" smtClean="0"/>
              <a:t>= </a:t>
            </a:r>
            <a:r>
              <a:rPr lang="zh-TW" altLang="en-US" baseline="0" smtClean="0"/>
              <a:t>以現在決定未來</a:t>
            </a:r>
            <a:endParaRPr lang="en-US" altLang="zh-HK" baseline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55907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 返教會  </a:t>
            </a:r>
            <a:r>
              <a:rPr lang="en-US" altLang="zh-TW" dirty="0" smtClean="0"/>
              <a:t>//  </a:t>
            </a:r>
            <a:r>
              <a:rPr lang="zh-TW" altLang="en-US" dirty="0" smtClean="0"/>
              <a:t>學一體一藝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主科 </a:t>
            </a:r>
            <a:r>
              <a:rPr lang="en-US" altLang="zh-TW" dirty="0" smtClean="0"/>
              <a:t>//  </a:t>
            </a:r>
            <a:r>
              <a:rPr lang="zh-TW" altLang="en-US" dirty="0" smtClean="0"/>
              <a:t>閒科 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endParaRPr lang="en-US" altLang="zh-HK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19879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CE89331-07EF-44B0-A4A3-DE5FDB17516D}" type="slidenum">
              <a:rPr lang="zh-TW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 smtClean="0"/>
              <a:t>Immediate</a:t>
            </a:r>
            <a:r>
              <a:rPr lang="en-US" altLang="zh-HK" baseline="0" dirty="0" smtClean="0"/>
              <a:t> family </a:t>
            </a:r>
          </a:p>
          <a:p>
            <a:r>
              <a:rPr lang="en-US" altLang="zh-HK" baseline="0" dirty="0" smtClean="0"/>
              <a:t>Spiritual family 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30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610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879868"/>
            <a:ext cx="7772400" cy="110251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7716" y="1982387"/>
            <a:ext cx="6670366" cy="131445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43768" y="205980"/>
            <a:ext cx="1543032" cy="4388644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615130" cy="438864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193136"/>
            <a:ext cx="7772400" cy="1021556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1071561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382" y="803660"/>
            <a:ext cx="5111750" cy="37873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79084" y="803660"/>
            <a:ext cx="3008313" cy="25717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14296"/>
            <a:ext cx="8230993" cy="522470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01024" y="482189"/>
            <a:ext cx="785818" cy="3429024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2922" y="406005"/>
            <a:ext cx="6415094" cy="4094571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072330" y="750081"/>
            <a:ext cx="914368" cy="316113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6667810" y="3686358"/>
            <a:ext cx="2476191" cy="14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535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30713"/>
            <a:ext cx="4572000" cy="535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4815334"/>
            <a:ext cx="9144000" cy="32816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998EF-58D7-43F9-AA25-41587B60630A}" type="datetimeFigureOut">
              <a:rPr lang="zh-HK" altLang="en-US" smtClean="0"/>
              <a:t>7/5/2019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15616" y="195486"/>
            <a:ext cx="7772400" cy="1102519"/>
          </a:xfrm>
        </p:spPr>
        <p:txBody>
          <a:bodyPr/>
          <a:lstStyle/>
          <a:p>
            <a:r>
              <a:rPr lang="zh-TW" altLang="en-US" b="1" dirty="0" smtClean="0">
                <a:latin typeface="文鼎粗標準楷體" panose="020B0602010101010101" pitchFamily="34" charset="-120"/>
                <a:ea typeface="文鼎粗標準楷體" panose="020B0602010101010101" pitchFamily="34" charset="-120"/>
              </a:rPr>
              <a:t>若不是耶和華建造房屋</a:t>
            </a:r>
            <a:endParaRPr lang="zh-HK" altLang="en-US" b="1" dirty="0">
              <a:latin typeface="文鼎粗標準楷體" panose="020B0602010101010101" pitchFamily="34" charset="-120"/>
              <a:ea typeface="文鼎粗標準楷體" panose="020B0602010101010101" pitchFamily="34" charset="-120"/>
            </a:endParaRPr>
          </a:p>
        </p:txBody>
      </p:sp>
      <p:pic>
        <p:nvPicPr>
          <p:cNvPr id="1026" name="Picture 2" descr="è¥ä¸æ¯è¶åè¯å»ºé æ¿å± å»ºé çäººå°±æç¶åå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7614"/>
            <a:ext cx="5976664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0" t="21329" r="8976" b="29104"/>
          <a:stretch/>
        </p:blipFill>
        <p:spPr bwMode="auto">
          <a:xfrm>
            <a:off x="11074" y="-27078"/>
            <a:ext cx="9132926" cy="517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14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å¿«æ¨Uåæ²ç·çåçæå°çµæ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03598"/>
            <a:ext cx="5499670" cy="34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411760" y="150837"/>
            <a:ext cx="4115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</a:t>
            </a:r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型幸福曲線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695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å¿«æ¨Uåæ²ç·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878497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3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2" t="20236" r="5773" b="2769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906" y="3363838"/>
            <a:ext cx="3840163" cy="19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0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åºç£æ¯æå®¶ä¹ä¸»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4111"/>
            <a:ext cx="820102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6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83568" y="555526"/>
            <a:ext cx="7776864" cy="2973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若不是耶和華</a:t>
            </a:r>
            <a:r>
              <a:rPr lang="en-US" altLang="zh-TW" sz="3200" b="1" dirty="0" smtClean="0">
                <a:latin typeface="Adobe 繁黑體 Std B" pitchFamily="34" charset="-120"/>
                <a:ea typeface="Adobe 繁黑體 Std B" pitchFamily="34" charset="-120"/>
              </a:rPr>
              <a:t>… … Unless the Lord……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認定恩典來自耶和華</a:t>
            </a:r>
            <a:endParaRPr lang="en-US" altLang="zh-TW" sz="3200" b="1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TW" altLang="en-US" sz="3200" b="1" dirty="0">
                <a:latin typeface="Adobe 繁黑體 Std B" pitchFamily="34" charset="-120"/>
                <a:ea typeface="Adobe 繁黑體 Std B" pitchFamily="34" charset="-120"/>
              </a:rPr>
              <a:t>倚靠耶和華的</a:t>
            </a:r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恩典</a:t>
            </a:r>
            <a:endParaRPr lang="en-US" altLang="zh-TW" sz="3200" b="1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一切全為耶和華</a:t>
            </a:r>
            <a:endParaRPr lang="zh-HK" altLang="en-US" sz="3200" b="1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t="19268" r="5581" b="28538"/>
          <a:stretch/>
        </p:blipFill>
        <p:spPr bwMode="auto">
          <a:xfrm>
            <a:off x="-31229" y="0"/>
            <a:ext cx="9175229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3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267495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b="1" dirty="0" smtClean="0">
                <a:latin typeface="+mj-ea"/>
                <a:ea typeface="+mj-ea"/>
              </a:rPr>
              <a:t>詩篇</a:t>
            </a:r>
            <a:r>
              <a:rPr lang="zh-TW" altLang="zh-HK" sz="3200" b="1" dirty="0" smtClean="0">
                <a:latin typeface="+mj-ea"/>
                <a:ea typeface="+mj-ea"/>
              </a:rPr>
              <a:t>第</a:t>
            </a:r>
            <a:r>
              <a:rPr lang="en-US" altLang="zh-TW" sz="3200" b="1" dirty="0" smtClean="0">
                <a:latin typeface="+mj-ea"/>
                <a:ea typeface="+mj-ea"/>
              </a:rPr>
              <a:t>127</a:t>
            </a:r>
            <a:r>
              <a:rPr lang="zh-TW" altLang="en-US" sz="3200" b="1" dirty="0" smtClean="0">
                <a:latin typeface="+mj-ea"/>
                <a:ea typeface="+mj-ea"/>
              </a:rPr>
              <a:t>篇</a:t>
            </a:r>
            <a:endParaRPr lang="en-US" altLang="zh-HK" sz="3200" b="1" baseline="30000" dirty="0" smtClean="0">
              <a:latin typeface="+mj-ea"/>
              <a:ea typeface="+mj-ea"/>
            </a:endParaRPr>
          </a:p>
          <a:p>
            <a:pPr algn="just"/>
            <a:r>
              <a:rPr lang="en-US" altLang="zh-HK" sz="3200" b="1" baseline="30000" dirty="0" smtClean="0">
                <a:latin typeface="+mj-ea"/>
                <a:ea typeface="+mj-ea"/>
              </a:rPr>
              <a:t>3</a:t>
            </a:r>
            <a:r>
              <a:rPr lang="zh-TW" altLang="en-US" sz="3200" b="1" dirty="0" smtClean="0">
                <a:latin typeface="+mj-ea"/>
                <a:ea typeface="+mj-ea"/>
              </a:rPr>
              <a:t> </a:t>
            </a:r>
            <a:r>
              <a:rPr lang="zh-TW" altLang="zh-HK" sz="3200" b="1" dirty="0" smtClean="0">
                <a:latin typeface="+mj-ea"/>
                <a:ea typeface="+mj-ea"/>
              </a:rPr>
              <a:t>兒女</a:t>
            </a:r>
            <a:r>
              <a:rPr lang="zh-TW" altLang="zh-HK" sz="3200" b="1" dirty="0">
                <a:latin typeface="+mj-ea"/>
                <a:ea typeface="+mj-ea"/>
              </a:rPr>
              <a:t>是耶和華所賜的</a:t>
            </a:r>
            <a:r>
              <a:rPr lang="zh-TW" altLang="zh-HK" sz="3200" b="1" dirty="0">
                <a:solidFill>
                  <a:srgbClr val="FF0000"/>
                </a:solidFill>
                <a:latin typeface="+mj-ea"/>
                <a:ea typeface="+mj-ea"/>
              </a:rPr>
              <a:t>產業</a:t>
            </a:r>
            <a:r>
              <a:rPr lang="zh-TW" altLang="zh-HK" sz="3200" b="1" dirty="0">
                <a:latin typeface="+mj-ea"/>
                <a:ea typeface="+mj-ea"/>
              </a:rPr>
              <a:t>‧所懷的胎、是他</a:t>
            </a:r>
            <a:r>
              <a:rPr lang="zh-TW" altLang="zh-HK" sz="3200" b="1" dirty="0" smtClean="0">
                <a:latin typeface="+mj-ea"/>
                <a:ea typeface="+mj-ea"/>
              </a:rPr>
              <a:t>所</a:t>
            </a:r>
            <a:r>
              <a:rPr lang="zh-TW" altLang="en-US" sz="3200" b="1" dirty="0" smtClean="0">
                <a:latin typeface="+mj-ea"/>
                <a:ea typeface="+mj-ea"/>
              </a:rPr>
              <a:t>  </a:t>
            </a:r>
            <a:endParaRPr lang="en-US" altLang="zh-TW" sz="3200" b="1" dirty="0" smtClean="0">
              <a:latin typeface="+mj-ea"/>
              <a:ea typeface="+mj-ea"/>
            </a:endParaRPr>
          </a:p>
          <a:p>
            <a:pPr algn="just"/>
            <a:r>
              <a:rPr lang="zh-TW" altLang="en-US" sz="3200" b="1" dirty="0">
                <a:latin typeface="+mj-ea"/>
                <a:ea typeface="+mj-ea"/>
              </a:rPr>
              <a:t> </a:t>
            </a:r>
            <a:r>
              <a:rPr lang="zh-TW" altLang="en-US" sz="3200" b="1" dirty="0" smtClean="0">
                <a:latin typeface="+mj-ea"/>
                <a:ea typeface="+mj-ea"/>
              </a:rPr>
              <a:t>  </a:t>
            </a:r>
            <a:r>
              <a:rPr lang="zh-TW" altLang="zh-HK" sz="3200" b="1" dirty="0" smtClean="0">
                <a:latin typeface="+mj-ea"/>
                <a:ea typeface="+mj-ea"/>
              </a:rPr>
              <a:t>給</a:t>
            </a:r>
            <a:r>
              <a:rPr lang="zh-TW" altLang="zh-HK" sz="3200" b="1" dirty="0">
                <a:latin typeface="+mj-ea"/>
                <a:ea typeface="+mj-ea"/>
              </a:rPr>
              <a:t>的</a:t>
            </a:r>
            <a:r>
              <a:rPr lang="zh-TW" altLang="zh-HK" sz="3200" b="1" dirty="0">
                <a:solidFill>
                  <a:srgbClr val="FF0000"/>
                </a:solidFill>
                <a:latin typeface="+mj-ea"/>
                <a:ea typeface="+mj-ea"/>
              </a:rPr>
              <a:t>賞賜</a:t>
            </a:r>
            <a:r>
              <a:rPr lang="zh-TW" altLang="zh-HK" sz="3200" b="1" dirty="0" smtClean="0">
                <a:latin typeface="+mj-ea"/>
                <a:ea typeface="+mj-ea"/>
              </a:rPr>
              <a:t>。</a:t>
            </a:r>
            <a:endParaRPr lang="zh-TW" altLang="zh-HK" sz="32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48308" y="1707654"/>
            <a:ext cx="79208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HK" altLang="en-US" sz="3200" dirty="0"/>
          </a:p>
          <a:p>
            <a:r>
              <a:rPr lang="en-US" altLang="zh-HK" sz="3200" baseline="30000" dirty="0"/>
              <a:t>NAS </a:t>
            </a:r>
            <a:r>
              <a:rPr lang="en-US" altLang="zh-HK" sz="3200" b="1" dirty="0"/>
              <a:t>Psalm 127:3</a:t>
            </a:r>
            <a:r>
              <a:rPr lang="en-US" altLang="zh-HK" sz="3200" dirty="0"/>
              <a:t> </a:t>
            </a:r>
            <a:r>
              <a:rPr lang="en-US" altLang="zh-HK" sz="3200" dirty="0">
                <a:solidFill>
                  <a:srgbClr val="FF0000"/>
                </a:solidFill>
              </a:rPr>
              <a:t>Behold</a:t>
            </a:r>
            <a:r>
              <a:rPr lang="en-US" altLang="zh-HK" sz="3200" dirty="0"/>
              <a:t>, children are a </a:t>
            </a:r>
            <a:r>
              <a:rPr lang="en-US" altLang="zh-HK" sz="3200" dirty="0" smtClean="0">
                <a:solidFill>
                  <a:srgbClr val="FF0000"/>
                </a:solidFill>
              </a:rPr>
              <a:t>gift</a:t>
            </a:r>
            <a:r>
              <a:rPr lang="zh-TW" altLang="en-US" sz="3200" dirty="0" smtClean="0">
                <a:solidFill>
                  <a:srgbClr val="FF0000"/>
                </a:solidFill>
              </a:rPr>
              <a:t>  </a:t>
            </a:r>
            <a:r>
              <a:rPr lang="en-US" altLang="zh-HK" sz="3200" dirty="0" smtClean="0"/>
              <a:t>of </a:t>
            </a:r>
            <a:r>
              <a:rPr lang="en-US" altLang="zh-HK" sz="3200" dirty="0"/>
              <a:t>the LORD; The fruit of the womb is a </a:t>
            </a:r>
            <a:r>
              <a:rPr lang="en-US" altLang="zh-HK" sz="3200" dirty="0">
                <a:solidFill>
                  <a:srgbClr val="FF0000"/>
                </a:solidFill>
              </a:rPr>
              <a:t>reward</a:t>
            </a:r>
            <a:r>
              <a:rPr lang="en-US" altLang="zh-HK" sz="3200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6" t="19262" r="5850" b="28038"/>
          <a:stretch/>
        </p:blipFill>
        <p:spPr bwMode="auto">
          <a:xfrm>
            <a:off x="0" y="-28575"/>
            <a:ext cx="9144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4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æ©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30"/>
            <a:ext cx="9144000" cy="51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9388" y="195486"/>
            <a:ext cx="799306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7825" indent="-3778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1217613" indent="-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865313" indent="-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2513013" indent="-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3160713" indent="-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3617913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4075113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4532313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4989513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父母的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角色：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814768"/>
              </p:ext>
            </p:extLst>
          </p:nvPr>
        </p:nvGraphicFramePr>
        <p:xfrm>
          <a:off x="209550" y="771551"/>
          <a:ext cx="8754940" cy="413525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750988"/>
                <a:gridCol w="1750988"/>
                <a:gridCol w="1750988"/>
                <a:gridCol w="1750988"/>
                <a:gridCol w="1750988"/>
              </a:tblGrid>
              <a:tr h="48732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生養橋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耕作橋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領導橋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規範橋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培育橋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</a:tr>
              <a:tr h="12058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/>
                        <a:t>供養</a:t>
                      </a:r>
                      <a:endParaRPr lang="en-US" altLang="zh-TW" sz="2400" b="1" dirty="0" smtClean="0"/>
                    </a:p>
                    <a:p>
                      <a:pPr algn="ctr"/>
                      <a:r>
                        <a:rPr lang="zh-TW" altLang="en-US" sz="2400" b="1" dirty="0" smtClean="0"/>
                        <a:t>子女</a:t>
                      </a:r>
                      <a:endParaRPr lang="zh-HK" altLang="en-US" sz="24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/>
                        <a:t>如農夫</a:t>
                      </a:r>
                      <a:endParaRPr lang="zh-HK" altLang="en-US" sz="24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/>
                        <a:t>學業和品格上的領導</a:t>
                      </a:r>
                      <a:endParaRPr lang="zh-HK" altLang="en-US" sz="24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/>
                        <a:t>生活</a:t>
                      </a:r>
                      <a:endParaRPr lang="en-US" altLang="zh-TW" sz="2400" b="1" dirty="0" smtClean="0"/>
                    </a:p>
                    <a:p>
                      <a:pPr algn="ctr"/>
                      <a:r>
                        <a:rPr lang="zh-TW" altLang="en-US" sz="2400" b="1" dirty="0" smtClean="0"/>
                        <a:t>節奏</a:t>
                      </a:r>
                      <a:endParaRPr lang="zh-HK" altLang="en-US" sz="24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/>
                        <a:t>師傅與學徒</a:t>
                      </a:r>
                      <a:endParaRPr lang="zh-HK" altLang="en-US" sz="2400" b="1" dirty="0"/>
                    </a:p>
                  </a:txBody>
                  <a:tcPr marL="91439" marR="91439" marT="45701" marB="45701" anchor="ctr"/>
                </a:tc>
              </a:tr>
              <a:tr h="6772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伴行橋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鏡映橋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念巢橋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孝親橋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信仰橋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</a:tr>
              <a:tr h="17339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人生路的夥伴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父母的鏡子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地方的歸宿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學習</a:t>
                      </a:r>
                      <a:endParaRPr lang="en-US" altLang="zh-TW" sz="2800" b="1" dirty="0" smtClean="0"/>
                    </a:p>
                    <a:p>
                      <a:pPr algn="ctr"/>
                      <a:r>
                        <a:rPr lang="zh-TW" altLang="en-US" sz="2800" b="1" dirty="0" smtClean="0"/>
                        <a:t>孝順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與上主關係</a:t>
                      </a:r>
                      <a:endParaRPr lang="zh-HK" altLang="en-US" sz="2800" b="1" dirty="0"/>
                    </a:p>
                  </a:txBody>
                  <a:tcPr marL="91439" marR="91439" marT="45701" marB="45701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61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ä¹åäººæ ¼èæé¤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r="15660"/>
          <a:stretch/>
        </p:blipFill>
        <p:spPr bwMode="auto">
          <a:xfrm>
            <a:off x="0" y="12576"/>
            <a:ext cx="4283968" cy="513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ä¹åäººæ ¼èæé¤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576"/>
            <a:ext cx="4860032" cy="513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71500" y="151885"/>
            <a:ext cx="9001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cap="none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兒女非但不是神的懲罰，</a:t>
            </a:r>
            <a:r>
              <a:rPr lang="en-US" altLang="zh-TW" sz="3600" b="1" cap="none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n-US" altLang="zh-TW" sz="3600" b="1" cap="none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zh-TW" altLang="en-US" sz="3600" b="1" cap="none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反而是一份獨特的禮物，其中充滿祝福！</a:t>
            </a:r>
            <a:endParaRPr lang="zh-TW" altLang="en-US" sz="36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84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552" y="267495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b="1" dirty="0" smtClean="0">
                <a:latin typeface="+mj-ea"/>
                <a:ea typeface="+mj-ea"/>
              </a:rPr>
              <a:t>詩篇</a:t>
            </a:r>
            <a:r>
              <a:rPr lang="zh-TW" altLang="zh-HK" sz="2400" b="1" dirty="0" smtClean="0">
                <a:latin typeface="+mj-ea"/>
                <a:ea typeface="+mj-ea"/>
              </a:rPr>
              <a:t>第</a:t>
            </a:r>
            <a:r>
              <a:rPr lang="en-US" altLang="zh-TW" sz="2400" b="1" dirty="0" smtClean="0">
                <a:latin typeface="+mj-ea"/>
                <a:ea typeface="+mj-ea"/>
              </a:rPr>
              <a:t>127</a:t>
            </a:r>
            <a:r>
              <a:rPr lang="zh-TW" altLang="en-US" sz="2400" b="1" dirty="0" smtClean="0">
                <a:latin typeface="+mj-ea"/>
                <a:ea typeface="+mj-ea"/>
              </a:rPr>
              <a:t>篇</a:t>
            </a:r>
            <a:endParaRPr lang="en-US" altLang="zh-HK" sz="2400" b="1" baseline="30000" dirty="0" smtClean="0">
              <a:latin typeface="+mj-ea"/>
              <a:ea typeface="+mj-ea"/>
            </a:endParaRPr>
          </a:p>
          <a:p>
            <a:pPr algn="just"/>
            <a:r>
              <a:rPr lang="en-US" altLang="zh-HK" sz="2400" b="1" baseline="30000" dirty="0" smtClean="0">
                <a:latin typeface="+mj-ea"/>
                <a:ea typeface="+mj-ea"/>
              </a:rPr>
              <a:t>1</a:t>
            </a:r>
            <a:r>
              <a:rPr lang="zh-TW" altLang="en-US" sz="2400" b="1" dirty="0" smtClean="0">
                <a:latin typeface="+mj-ea"/>
                <a:ea typeface="+mj-ea"/>
              </a:rPr>
              <a:t>  </a:t>
            </a:r>
            <a:r>
              <a:rPr lang="en-US" altLang="zh-TW" sz="2400" b="1" dirty="0" smtClean="0">
                <a:latin typeface="+mj-ea"/>
                <a:ea typeface="+mj-ea"/>
              </a:rPr>
              <a:t>	</a:t>
            </a:r>
            <a:r>
              <a:rPr lang="zh-TW" altLang="zh-HK" sz="2400" b="1" dirty="0" smtClean="0">
                <a:latin typeface="+mj-ea"/>
                <a:ea typeface="+mj-ea"/>
              </a:rPr>
              <a:t>若</a:t>
            </a:r>
            <a:r>
              <a:rPr lang="zh-TW" altLang="zh-HK" sz="2400" b="1" dirty="0">
                <a:latin typeface="+mj-ea"/>
                <a:ea typeface="+mj-ea"/>
              </a:rPr>
              <a:t>不是耶和華建造房屋、建造的人就枉然</a:t>
            </a:r>
            <a:r>
              <a:rPr lang="zh-TW" altLang="zh-HK" sz="2400" b="1" dirty="0" smtClean="0">
                <a:latin typeface="+mj-ea"/>
                <a:ea typeface="+mj-ea"/>
              </a:rPr>
              <a:t>勞力</a:t>
            </a:r>
            <a:r>
              <a:rPr lang="zh-TW" altLang="en-US" sz="2400" b="1" dirty="0" smtClean="0">
                <a:latin typeface="+mj-ea"/>
                <a:ea typeface="+mj-ea"/>
              </a:rPr>
              <a:t>，</a:t>
            </a:r>
            <a:r>
              <a:rPr lang="zh-TW" altLang="zh-HK" sz="2400" b="1" dirty="0" smtClean="0">
                <a:latin typeface="+mj-ea"/>
                <a:ea typeface="+mj-ea"/>
              </a:rPr>
              <a:t>若不</a:t>
            </a:r>
            <a:r>
              <a:rPr lang="en-US" altLang="zh-TW" sz="2400" b="1" dirty="0" smtClean="0">
                <a:latin typeface="+mj-ea"/>
                <a:ea typeface="+mj-ea"/>
              </a:rPr>
              <a:t>	</a:t>
            </a:r>
            <a:r>
              <a:rPr lang="zh-TW" altLang="zh-HK" sz="2400" b="1" dirty="0" smtClean="0">
                <a:latin typeface="+mj-ea"/>
                <a:ea typeface="+mj-ea"/>
              </a:rPr>
              <a:t>是耶和華</a:t>
            </a:r>
            <a:r>
              <a:rPr lang="zh-TW" altLang="zh-HK" sz="2400" b="1" dirty="0">
                <a:latin typeface="+mj-ea"/>
                <a:ea typeface="+mj-ea"/>
              </a:rPr>
              <a:t>看守城池、看守的人就枉然儆醒。</a:t>
            </a:r>
          </a:p>
          <a:p>
            <a:pPr algn="just"/>
            <a:r>
              <a:rPr lang="en-US" altLang="zh-HK" sz="2400" b="1" baseline="30000" dirty="0">
                <a:latin typeface="+mj-ea"/>
                <a:ea typeface="+mj-ea"/>
              </a:rPr>
              <a:t>2</a:t>
            </a:r>
            <a:r>
              <a:rPr lang="en-US" altLang="zh-HK" sz="2400" b="1" dirty="0">
                <a:latin typeface="+mj-ea"/>
                <a:ea typeface="+mj-ea"/>
              </a:rPr>
              <a:t>	</a:t>
            </a:r>
            <a:r>
              <a:rPr lang="zh-TW" altLang="zh-HK" sz="2400" b="1" dirty="0">
                <a:latin typeface="+mj-ea"/>
                <a:ea typeface="+mj-ea"/>
              </a:rPr>
              <a:t>你們清晨早起、夜晚安歇、喫勞碌得來的飯、本是</a:t>
            </a:r>
            <a:r>
              <a:rPr lang="zh-TW" altLang="zh-HK" sz="2400" b="1" dirty="0" smtClean="0">
                <a:latin typeface="+mj-ea"/>
                <a:ea typeface="+mj-ea"/>
              </a:rPr>
              <a:t>枉</a:t>
            </a:r>
            <a:r>
              <a:rPr lang="en-US" altLang="zh-TW" sz="2400" b="1" dirty="0" smtClean="0">
                <a:latin typeface="+mj-ea"/>
                <a:ea typeface="+mj-ea"/>
              </a:rPr>
              <a:t>	</a:t>
            </a:r>
            <a:r>
              <a:rPr lang="zh-TW" altLang="zh-HK" sz="2400" b="1" dirty="0" smtClean="0">
                <a:latin typeface="+mj-ea"/>
                <a:ea typeface="+mj-ea"/>
              </a:rPr>
              <a:t>然</a:t>
            </a:r>
            <a:r>
              <a:rPr lang="zh-TW" altLang="zh-HK" sz="2400" b="1" dirty="0">
                <a:latin typeface="+mj-ea"/>
                <a:ea typeface="+mj-ea"/>
              </a:rPr>
              <a:t>‧惟有耶和華所親愛的、必叫他安然睡覺。</a:t>
            </a:r>
          </a:p>
          <a:p>
            <a:pPr algn="just"/>
            <a:r>
              <a:rPr lang="en-US" altLang="zh-HK" sz="2400" b="1" baseline="30000" dirty="0" smtClean="0">
                <a:latin typeface="+mj-ea"/>
                <a:ea typeface="+mj-ea"/>
              </a:rPr>
              <a:t>3</a:t>
            </a:r>
            <a:r>
              <a:rPr lang="en-US" altLang="zh-HK" sz="2400" b="1" dirty="0">
                <a:latin typeface="+mj-ea"/>
                <a:ea typeface="+mj-ea"/>
              </a:rPr>
              <a:t>	</a:t>
            </a:r>
            <a:r>
              <a:rPr lang="zh-TW" altLang="en-US" sz="2400" b="1" dirty="0">
                <a:latin typeface="+mj-ea"/>
                <a:ea typeface="+mj-ea"/>
              </a:rPr>
              <a:t> </a:t>
            </a:r>
            <a:r>
              <a:rPr lang="zh-TW" altLang="zh-HK" sz="2400" b="1" dirty="0" smtClean="0">
                <a:latin typeface="+mj-ea"/>
                <a:ea typeface="+mj-ea"/>
              </a:rPr>
              <a:t>兒女</a:t>
            </a:r>
            <a:r>
              <a:rPr lang="zh-TW" altLang="zh-HK" sz="2400" b="1" dirty="0">
                <a:latin typeface="+mj-ea"/>
                <a:ea typeface="+mj-ea"/>
              </a:rPr>
              <a:t>是耶和華所賜的產業‧所懷的胎、是他所給的賞賜。</a:t>
            </a:r>
          </a:p>
          <a:p>
            <a:pPr algn="just"/>
            <a:r>
              <a:rPr lang="en-US" altLang="zh-HK" sz="2400" b="1" baseline="30000" dirty="0">
                <a:latin typeface="+mj-ea"/>
                <a:ea typeface="+mj-ea"/>
              </a:rPr>
              <a:t>4</a:t>
            </a:r>
            <a:r>
              <a:rPr lang="en-US" altLang="zh-HK" sz="2400" b="1" dirty="0">
                <a:latin typeface="+mj-ea"/>
                <a:ea typeface="+mj-ea"/>
              </a:rPr>
              <a:t>	</a:t>
            </a:r>
            <a:r>
              <a:rPr lang="zh-TW" altLang="zh-HK" sz="2400" b="1" dirty="0">
                <a:latin typeface="+mj-ea"/>
                <a:ea typeface="+mj-ea"/>
              </a:rPr>
              <a:t>少年時所生的兒女、好像勇士手中的箭。</a:t>
            </a:r>
          </a:p>
          <a:p>
            <a:pPr algn="just"/>
            <a:r>
              <a:rPr lang="en-US" altLang="zh-HK" sz="2400" b="1" baseline="30000" dirty="0">
                <a:latin typeface="+mj-ea"/>
                <a:ea typeface="+mj-ea"/>
              </a:rPr>
              <a:t>5</a:t>
            </a:r>
            <a:r>
              <a:rPr lang="en-US" altLang="zh-HK" sz="2400" b="1" dirty="0">
                <a:latin typeface="+mj-ea"/>
                <a:ea typeface="+mj-ea"/>
              </a:rPr>
              <a:t>	</a:t>
            </a:r>
            <a:r>
              <a:rPr lang="zh-TW" altLang="zh-HK" sz="2400" b="1" dirty="0">
                <a:latin typeface="+mj-ea"/>
                <a:ea typeface="+mj-ea"/>
              </a:rPr>
              <a:t>箭袋充滿的人、便為有福‧他們在城門口、和仇敵</a:t>
            </a:r>
            <a:r>
              <a:rPr lang="zh-TW" altLang="zh-HK" sz="2400" b="1" dirty="0" smtClean="0">
                <a:latin typeface="+mj-ea"/>
                <a:ea typeface="+mj-ea"/>
              </a:rPr>
              <a:t>說話</a:t>
            </a:r>
            <a:r>
              <a:rPr lang="en-US" altLang="zh-TW" sz="2400" b="1" dirty="0" smtClean="0">
                <a:latin typeface="+mj-ea"/>
                <a:ea typeface="+mj-ea"/>
              </a:rPr>
              <a:t>	</a:t>
            </a:r>
            <a:r>
              <a:rPr lang="zh-TW" altLang="zh-HK" sz="2400" b="1" dirty="0" smtClean="0">
                <a:latin typeface="+mj-ea"/>
                <a:ea typeface="+mj-ea"/>
              </a:rPr>
              <a:t>的</a:t>
            </a:r>
            <a:r>
              <a:rPr lang="zh-TW" altLang="zh-HK" sz="2400" b="1" dirty="0">
                <a:latin typeface="+mj-ea"/>
                <a:ea typeface="+mj-ea"/>
              </a:rPr>
              <a:t>時候、必不至於羞愧。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5" t="21514" r="7855" b="29999"/>
          <a:stretch/>
        </p:blipFill>
        <p:spPr bwMode="auto">
          <a:xfrm>
            <a:off x="15212" y="0"/>
            <a:ext cx="91638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4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267495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b="1" dirty="0" smtClean="0">
                <a:latin typeface="+mj-ea"/>
                <a:ea typeface="+mj-ea"/>
              </a:rPr>
              <a:t>詩篇</a:t>
            </a:r>
            <a:r>
              <a:rPr lang="zh-TW" altLang="zh-HK" sz="3200" b="1" dirty="0" smtClean="0">
                <a:latin typeface="+mj-ea"/>
                <a:ea typeface="+mj-ea"/>
              </a:rPr>
              <a:t>第</a:t>
            </a:r>
            <a:r>
              <a:rPr lang="en-US" altLang="zh-TW" sz="3200" b="1" dirty="0" smtClean="0">
                <a:latin typeface="+mj-ea"/>
                <a:ea typeface="+mj-ea"/>
              </a:rPr>
              <a:t>127</a:t>
            </a:r>
            <a:r>
              <a:rPr lang="zh-TW" altLang="en-US" sz="3200" b="1" dirty="0" smtClean="0">
                <a:latin typeface="+mj-ea"/>
                <a:ea typeface="+mj-ea"/>
              </a:rPr>
              <a:t>篇</a:t>
            </a:r>
            <a:endParaRPr lang="en-US" altLang="zh-HK" sz="3200" b="1" baseline="30000" dirty="0" smtClean="0">
              <a:latin typeface="+mj-ea"/>
              <a:ea typeface="+mj-ea"/>
            </a:endParaRPr>
          </a:p>
          <a:p>
            <a:pPr algn="just"/>
            <a:r>
              <a:rPr lang="en-US" altLang="zh-HK" sz="3200" b="1" baseline="30000" dirty="0" smtClean="0">
                <a:latin typeface="+mj-ea"/>
                <a:ea typeface="+mj-ea"/>
              </a:rPr>
              <a:t>3</a:t>
            </a:r>
            <a:r>
              <a:rPr lang="zh-TW" altLang="en-US" sz="3200" b="1" dirty="0" smtClean="0">
                <a:latin typeface="+mj-ea"/>
                <a:ea typeface="+mj-ea"/>
              </a:rPr>
              <a:t> </a:t>
            </a:r>
            <a:r>
              <a:rPr lang="zh-TW" altLang="zh-HK" sz="3200" b="1" dirty="0" smtClean="0">
                <a:latin typeface="+mj-ea"/>
                <a:ea typeface="+mj-ea"/>
              </a:rPr>
              <a:t>兒女</a:t>
            </a:r>
            <a:r>
              <a:rPr lang="zh-TW" altLang="zh-HK" sz="3200" b="1" dirty="0">
                <a:latin typeface="+mj-ea"/>
                <a:ea typeface="+mj-ea"/>
              </a:rPr>
              <a:t>是耶和華所賜的</a:t>
            </a:r>
            <a:r>
              <a:rPr lang="zh-TW" altLang="zh-HK" sz="3200" b="1" dirty="0">
                <a:solidFill>
                  <a:srgbClr val="FF0000"/>
                </a:solidFill>
                <a:latin typeface="+mj-ea"/>
                <a:ea typeface="+mj-ea"/>
              </a:rPr>
              <a:t>產業</a:t>
            </a:r>
            <a:r>
              <a:rPr lang="zh-TW" altLang="zh-HK" sz="3200" b="1" dirty="0">
                <a:latin typeface="+mj-ea"/>
                <a:ea typeface="+mj-ea"/>
              </a:rPr>
              <a:t>‧所懷的胎、是他</a:t>
            </a:r>
            <a:r>
              <a:rPr lang="zh-TW" altLang="zh-HK" sz="3200" b="1" dirty="0" smtClean="0">
                <a:latin typeface="+mj-ea"/>
                <a:ea typeface="+mj-ea"/>
              </a:rPr>
              <a:t>所</a:t>
            </a:r>
            <a:r>
              <a:rPr lang="zh-TW" altLang="en-US" sz="3200" b="1" dirty="0" smtClean="0">
                <a:latin typeface="+mj-ea"/>
                <a:ea typeface="+mj-ea"/>
              </a:rPr>
              <a:t>  </a:t>
            </a:r>
            <a:endParaRPr lang="en-US" altLang="zh-TW" sz="3200" b="1" dirty="0" smtClean="0">
              <a:latin typeface="+mj-ea"/>
              <a:ea typeface="+mj-ea"/>
            </a:endParaRPr>
          </a:p>
          <a:p>
            <a:pPr algn="just"/>
            <a:r>
              <a:rPr lang="zh-TW" altLang="en-US" sz="3200" b="1" dirty="0">
                <a:latin typeface="+mj-ea"/>
                <a:ea typeface="+mj-ea"/>
              </a:rPr>
              <a:t> </a:t>
            </a:r>
            <a:r>
              <a:rPr lang="zh-TW" altLang="en-US" sz="3200" b="1" dirty="0" smtClean="0">
                <a:latin typeface="+mj-ea"/>
                <a:ea typeface="+mj-ea"/>
              </a:rPr>
              <a:t>  </a:t>
            </a:r>
            <a:r>
              <a:rPr lang="zh-TW" altLang="zh-HK" sz="3200" b="1" dirty="0" smtClean="0">
                <a:latin typeface="+mj-ea"/>
                <a:ea typeface="+mj-ea"/>
              </a:rPr>
              <a:t>給</a:t>
            </a:r>
            <a:r>
              <a:rPr lang="zh-TW" altLang="zh-HK" sz="3200" b="1" dirty="0">
                <a:latin typeface="+mj-ea"/>
                <a:ea typeface="+mj-ea"/>
              </a:rPr>
              <a:t>的</a:t>
            </a:r>
            <a:r>
              <a:rPr lang="zh-TW" altLang="zh-HK" sz="3200" b="1" dirty="0">
                <a:solidFill>
                  <a:srgbClr val="FF0000"/>
                </a:solidFill>
                <a:latin typeface="+mj-ea"/>
                <a:ea typeface="+mj-ea"/>
              </a:rPr>
              <a:t>賞賜</a:t>
            </a:r>
            <a:r>
              <a:rPr lang="zh-TW" altLang="zh-HK" sz="3200" b="1" dirty="0" smtClean="0">
                <a:latin typeface="+mj-ea"/>
                <a:ea typeface="+mj-ea"/>
              </a:rPr>
              <a:t>。</a:t>
            </a:r>
            <a:endParaRPr lang="zh-TW" altLang="zh-HK" sz="32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48308" y="1707654"/>
            <a:ext cx="79208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HK" altLang="en-US" sz="3200" dirty="0"/>
          </a:p>
          <a:p>
            <a:r>
              <a:rPr lang="en-US" altLang="zh-HK" sz="3200" baseline="30000" dirty="0"/>
              <a:t>NAS </a:t>
            </a:r>
            <a:r>
              <a:rPr lang="en-US" altLang="zh-HK" sz="3200" b="1" dirty="0"/>
              <a:t>Psalm 127:3</a:t>
            </a:r>
            <a:r>
              <a:rPr lang="en-US" altLang="zh-HK" sz="3200" dirty="0"/>
              <a:t> </a:t>
            </a:r>
            <a:r>
              <a:rPr lang="en-US" altLang="zh-HK" sz="3200" dirty="0">
                <a:solidFill>
                  <a:srgbClr val="FF0000"/>
                </a:solidFill>
              </a:rPr>
              <a:t>Behold</a:t>
            </a:r>
            <a:r>
              <a:rPr lang="en-US" altLang="zh-HK" sz="3200" dirty="0"/>
              <a:t>, children are a </a:t>
            </a:r>
            <a:r>
              <a:rPr lang="en-US" altLang="zh-HK" sz="3200" dirty="0" smtClean="0">
                <a:solidFill>
                  <a:srgbClr val="FF0000"/>
                </a:solidFill>
              </a:rPr>
              <a:t>gift</a:t>
            </a:r>
            <a:r>
              <a:rPr lang="zh-TW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zh-TW" sz="3200" dirty="0" smtClean="0">
                <a:solidFill>
                  <a:srgbClr val="FF0000"/>
                </a:solidFill>
              </a:rPr>
              <a:t>(</a:t>
            </a:r>
            <a:r>
              <a:rPr lang="zh-TW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zh-HK" sz="3200" dirty="0">
                <a:solidFill>
                  <a:srgbClr val="FF0000"/>
                </a:solidFill>
              </a:rPr>
              <a:t>heritage</a:t>
            </a:r>
            <a:r>
              <a:rPr lang="en-US" altLang="zh-HK" sz="3200" dirty="0" smtClean="0">
                <a:solidFill>
                  <a:srgbClr val="FF0000"/>
                </a:solidFill>
              </a:rPr>
              <a:t> </a:t>
            </a:r>
            <a:r>
              <a:rPr lang="en-US" altLang="zh-TW" sz="3200" dirty="0" smtClean="0">
                <a:solidFill>
                  <a:srgbClr val="FF0000"/>
                </a:solidFill>
              </a:rPr>
              <a:t>/NIV)</a:t>
            </a:r>
            <a:r>
              <a:rPr lang="zh-TW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zh-HK" sz="3200" dirty="0" smtClean="0"/>
              <a:t>of </a:t>
            </a:r>
            <a:r>
              <a:rPr lang="en-US" altLang="zh-HK" sz="3200" dirty="0"/>
              <a:t>the LORD; The fruit of the womb is a </a:t>
            </a:r>
            <a:r>
              <a:rPr lang="en-US" altLang="zh-HK" sz="3200" dirty="0">
                <a:solidFill>
                  <a:srgbClr val="FF0000"/>
                </a:solidFill>
              </a:rPr>
              <a:t>reward</a:t>
            </a:r>
            <a:r>
              <a:rPr lang="en-US" altLang="zh-HK" sz="3200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6" t="20024" r="6310" b="283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54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" y="0"/>
            <a:ext cx="4418856" cy="26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51314"/>
            <a:ext cx="4424239" cy="249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ç¸éåç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3"/>
          <a:stretch/>
        </p:blipFill>
        <p:spPr bwMode="auto">
          <a:xfrm>
            <a:off x="4424238" y="2650967"/>
            <a:ext cx="4719762" cy="249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å®¶æå³æ¿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80" y="23267"/>
            <a:ext cx="4733119" cy="26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02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ç¶å¤ªäººæºæ§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82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ç¶å¤ªäººæºæ§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08" y="0"/>
            <a:ext cx="46057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32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524"/>
            <a:ext cx="7128792" cy="51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8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val 2"/>
          <p:cNvSpPr>
            <a:spLocks noChangeArrowheads="1"/>
          </p:cNvSpPr>
          <p:nvPr/>
        </p:nvSpPr>
        <p:spPr bwMode="auto">
          <a:xfrm>
            <a:off x="3760789" y="881063"/>
            <a:ext cx="2592387" cy="1944291"/>
          </a:xfrm>
          <a:prstGeom prst="ellipse">
            <a:avLst/>
          </a:prstGeom>
          <a:solidFill>
            <a:srgbClr val="6699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6254750" y="2187179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愛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6400800" y="1694260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喜樂</a:t>
            </a:r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6254750" y="1200150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平安</a:t>
            </a:r>
          </a:p>
        </p:txBody>
      </p:sp>
      <p:sp>
        <p:nvSpPr>
          <p:cNvPr id="248838" name="Text Box 6"/>
          <p:cNvSpPr txBox="1">
            <a:spLocks noChangeArrowheads="1"/>
          </p:cNvSpPr>
          <p:nvPr/>
        </p:nvSpPr>
        <p:spPr bwMode="auto">
          <a:xfrm>
            <a:off x="5826125" y="775097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忍耐</a:t>
            </a:r>
          </a:p>
        </p:txBody>
      </p:sp>
      <p:sp>
        <p:nvSpPr>
          <p:cNvPr id="248839" name="Text Box 7"/>
          <p:cNvSpPr txBox="1">
            <a:spLocks noChangeArrowheads="1"/>
          </p:cNvSpPr>
          <p:nvPr/>
        </p:nvSpPr>
        <p:spPr bwMode="auto">
          <a:xfrm>
            <a:off x="5084763" y="472679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恩慈</a:t>
            </a:r>
          </a:p>
        </p:txBody>
      </p:sp>
      <p:sp>
        <p:nvSpPr>
          <p:cNvPr id="248840" name="Text Box 8"/>
          <p:cNvSpPr txBox="1">
            <a:spLocks noChangeArrowheads="1"/>
          </p:cNvSpPr>
          <p:nvPr/>
        </p:nvSpPr>
        <p:spPr bwMode="auto">
          <a:xfrm>
            <a:off x="4187825" y="469106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良善</a:t>
            </a:r>
          </a:p>
        </p:txBody>
      </p:sp>
      <p:sp>
        <p:nvSpPr>
          <p:cNvPr id="248841" name="Text Box 9"/>
          <p:cNvSpPr txBox="1">
            <a:spLocks noChangeArrowheads="1"/>
          </p:cNvSpPr>
          <p:nvPr/>
        </p:nvSpPr>
        <p:spPr bwMode="auto">
          <a:xfrm>
            <a:off x="3475038" y="747713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信實</a:t>
            </a:r>
          </a:p>
        </p:txBody>
      </p:sp>
      <p:sp>
        <p:nvSpPr>
          <p:cNvPr id="248842" name="Text Box 10"/>
          <p:cNvSpPr txBox="1">
            <a:spLocks noChangeArrowheads="1"/>
          </p:cNvSpPr>
          <p:nvPr/>
        </p:nvSpPr>
        <p:spPr bwMode="auto">
          <a:xfrm>
            <a:off x="3009900" y="1254919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溫柔</a:t>
            </a:r>
          </a:p>
        </p:txBody>
      </p:sp>
      <p:sp>
        <p:nvSpPr>
          <p:cNvPr id="248843" name="Text Box 11"/>
          <p:cNvSpPr txBox="1">
            <a:spLocks noChangeArrowheads="1"/>
          </p:cNvSpPr>
          <p:nvPr/>
        </p:nvSpPr>
        <p:spPr bwMode="auto">
          <a:xfrm>
            <a:off x="2936875" y="1721644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節制</a:t>
            </a:r>
          </a:p>
        </p:txBody>
      </p:sp>
      <p:sp>
        <p:nvSpPr>
          <p:cNvPr id="248844" name="Text Box 12"/>
          <p:cNvSpPr txBox="1">
            <a:spLocks noChangeArrowheads="1"/>
          </p:cNvSpPr>
          <p:nvPr/>
        </p:nvSpPr>
        <p:spPr bwMode="auto">
          <a:xfrm>
            <a:off x="6762750" y="2039541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謙卑</a:t>
            </a:r>
          </a:p>
        </p:txBody>
      </p:sp>
      <p:sp>
        <p:nvSpPr>
          <p:cNvPr id="248846" name="Text Box 14"/>
          <p:cNvSpPr txBox="1">
            <a:spLocks noChangeArrowheads="1"/>
          </p:cNvSpPr>
          <p:nvPr/>
        </p:nvSpPr>
        <p:spPr bwMode="auto">
          <a:xfrm>
            <a:off x="6729413" y="788194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醫治</a:t>
            </a:r>
          </a:p>
        </p:txBody>
      </p:sp>
      <p:sp>
        <p:nvSpPr>
          <p:cNvPr id="248847" name="Text Box 15"/>
          <p:cNvSpPr txBox="1">
            <a:spLocks noChangeArrowheads="1"/>
          </p:cNvSpPr>
          <p:nvPr/>
        </p:nvSpPr>
        <p:spPr bwMode="auto">
          <a:xfrm>
            <a:off x="4718050" y="129779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能力</a:t>
            </a:r>
          </a:p>
        </p:txBody>
      </p:sp>
      <p:sp>
        <p:nvSpPr>
          <p:cNvPr id="248848" name="Oval 16"/>
          <p:cNvSpPr>
            <a:spLocks noChangeArrowheads="1"/>
          </p:cNvSpPr>
          <p:nvPr/>
        </p:nvSpPr>
        <p:spPr bwMode="auto">
          <a:xfrm>
            <a:off x="4224339" y="1114425"/>
            <a:ext cx="376237" cy="283369"/>
          </a:xfrm>
          <a:prstGeom prst="ellipse">
            <a:avLst/>
          </a:prstGeom>
          <a:solidFill>
            <a:srgbClr val="FF6699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49" name="Oval 17"/>
          <p:cNvSpPr>
            <a:spLocks noChangeArrowheads="1"/>
          </p:cNvSpPr>
          <p:nvPr/>
        </p:nvSpPr>
        <p:spPr bwMode="auto">
          <a:xfrm>
            <a:off x="3930650" y="1403748"/>
            <a:ext cx="376238" cy="283369"/>
          </a:xfrm>
          <a:prstGeom prst="ellipse">
            <a:avLst/>
          </a:prstGeom>
          <a:solidFill>
            <a:srgbClr val="6666FF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50" name="Oval 18"/>
          <p:cNvSpPr>
            <a:spLocks noChangeArrowheads="1"/>
          </p:cNvSpPr>
          <p:nvPr/>
        </p:nvSpPr>
        <p:spPr bwMode="auto">
          <a:xfrm>
            <a:off x="3827464" y="1749029"/>
            <a:ext cx="376237" cy="283369"/>
          </a:xfrm>
          <a:prstGeom prst="ellipse">
            <a:avLst/>
          </a:prstGeom>
          <a:solidFill>
            <a:srgbClr val="336600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46098" name="Oval 19"/>
          <p:cNvSpPr>
            <a:spLocks noChangeArrowheads="1"/>
          </p:cNvSpPr>
          <p:nvPr/>
        </p:nvSpPr>
        <p:spPr bwMode="auto">
          <a:xfrm>
            <a:off x="5087939" y="2478882"/>
            <a:ext cx="376237" cy="283369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46099" name="Oval 20"/>
          <p:cNvSpPr>
            <a:spLocks noChangeArrowheads="1"/>
          </p:cNvSpPr>
          <p:nvPr/>
        </p:nvSpPr>
        <p:spPr bwMode="auto">
          <a:xfrm>
            <a:off x="5495925" y="2314575"/>
            <a:ext cx="376238" cy="28336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53" name="Oval 21"/>
          <p:cNvSpPr>
            <a:spLocks noChangeArrowheads="1"/>
          </p:cNvSpPr>
          <p:nvPr/>
        </p:nvSpPr>
        <p:spPr bwMode="auto">
          <a:xfrm>
            <a:off x="5045075" y="972741"/>
            <a:ext cx="376238" cy="283369"/>
          </a:xfrm>
          <a:prstGeom prst="ellipse">
            <a:avLst/>
          </a:prstGeom>
          <a:solidFill>
            <a:srgbClr val="009900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54" name="Oval 22"/>
          <p:cNvSpPr>
            <a:spLocks noChangeArrowheads="1"/>
          </p:cNvSpPr>
          <p:nvPr/>
        </p:nvSpPr>
        <p:spPr bwMode="auto">
          <a:xfrm>
            <a:off x="4622800" y="973932"/>
            <a:ext cx="376238" cy="283369"/>
          </a:xfrm>
          <a:prstGeom prst="ellipse">
            <a:avLst/>
          </a:prstGeom>
          <a:solidFill>
            <a:srgbClr val="CCFF33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46102" name="Oval 23"/>
          <p:cNvSpPr>
            <a:spLocks noChangeArrowheads="1"/>
          </p:cNvSpPr>
          <p:nvPr/>
        </p:nvSpPr>
        <p:spPr bwMode="auto">
          <a:xfrm>
            <a:off x="4635500" y="2468166"/>
            <a:ext cx="376238" cy="283369"/>
          </a:xfrm>
          <a:prstGeom prst="ellipse">
            <a:avLst/>
          </a:prstGeom>
          <a:solidFill>
            <a:srgbClr val="99CCFF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56" name="Oval 24"/>
          <p:cNvSpPr>
            <a:spLocks noChangeArrowheads="1"/>
          </p:cNvSpPr>
          <p:nvPr/>
        </p:nvSpPr>
        <p:spPr bwMode="auto">
          <a:xfrm>
            <a:off x="5810250" y="2047875"/>
            <a:ext cx="376238" cy="283369"/>
          </a:xfrm>
          <a:prstGeom prst="ellipse">
            <a:avLst/>
          </a:prstGeom>
          <a:solidFill>
            <a:srgbClr val="D60093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57" name="Oval 25"/>
          <p:cNvSpPr>
            <a:spLocks noChangeArrowheads="1"/>
          </p:cNvSpPr>
          <p:nvPr/>
        </p:nvSpPr>
        <p:spPr bwMode="auto">
          <a:xfrm>
            <a:off x="5888039" y="1707356"/>
            <a:ext cx="376237" cy="283369"/>
          </a:xfrm>
          <a:prstGeom prst="ellipse">
            <a:avLst/>
          </a:prstGeom>
          <a:solidFill>
            <a:srgbClr val="FFFF00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58" name="Oval 26"/>
          <p:cNvSpPr>
            <a:spLocks noChangeArrowheads="1"/>
          </p:cNvSpPr>
          <p:nvPr/>
        </p:nvSpPr>
        <p:spPr bwMode="auto">
          <a:xfrm>
            <a:off x="5740400" y="1358504"/>
            <a:ext cx="376238" cy="283369"/>
          </a:xfrm>
          <a:prstGeom prst="ellipse">
            <a:avLst/>
          </a:prstGeom>
          <a:solidFill>
            <a:srgbClr val="3333FF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59" name="Oval 27"/>
          <p:cNvSpPr>
            <a:spLocks noChangeArrowheads="1"/>
          </p:cNvSpPr>
          <p:nvPr/>
        </p:nvSpPr>
        <p:spPr bwMode="auto">
          <a:xfrm>
            <a:off x="5446714" y="1090613"/>
            <a:ext cx="376237" cy="283369"/>
          </a:xfrm>
          <a:prstGeom prst="ellipse">
            <a:avLst/>
          </a:prstGeom>
          <a:solidFill>
            <a:srgbClr val="FF9966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60" name="Oval 28"/>
          <p:cNvSpPr>
            <a:spLocks noChangeArrowheads="1"/>
          </p:cNvSpPr>
          <p:nvPr/>
        </p:nvSpPr>
        <p:spPr bwMode="auto">
          <a:xfrm>
            <a:off x="4899025" y="1729979"/>
            <a:ext cx="376238" cy="283369"/>
          </a:xfrm>
          <a:prstGeom prst="ellipse">
            <a:avLst/>
          </a:prstGeom>
          <a:solidFill>
            <a:srgbClr val="00FFCC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61" name="Oval 29"/>
          <p:cNvSpPr>
            <a:spLocks noChangeArrowheads="1"/>
          </p:cNvSpPr>
          <p:nvPr/>
        </p:nvSpPr>
        <p:spPr bwMode="auto">
          <a:xfrm>
            <a:off x="4667250" y="2076450"/>
            <a:ext cx="376238" cy="283369"/>
          </a:xfrm>
          <a:prstGeom prst="ellipse">
            <a:avLst/>
          </a:prstGeom>
          <a:solidFill>
            <a:srgbClr val="9999FF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62" name="Oval 30"/>
          <p:cNvSpPr>
            <a:spLocks noChangeArrowheads="1"/>
          </p:cNvSpPr>
          <p:nvPr/>
        </p:nvSpPr>
        <p:spPr bwMode="auto">
          <a:xfrm>
            <a:off x="4364039" y="1832373"/>
            <a:ext cx="376237" cy="283369"/>
          </a:xfrm>
          <a:prstGeom prst="ellipse">
            <a:avLst/>
          </a:prstGeom>
          <a:solidFill>
            <a:srgbClr val="99FF33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63" name="Oval 31"/>
          <p:cNvSpPr>
            <a:spLocks noChangeArrowheads="1"/>
          </p:cNvSpPr>
          <p:nvPr/>
        </p:nvSpPr>
        <p:spPr bwMode="auto">
          <a:xfrm>
            <a:off x="4387850" y="1466850"/>
            <a:ext cx="376238" cy="283369"/>
          </a:xfrm>
          <a:prstGeom prst="ellipse">
            <a:avLst/>
          </a:prstGeom>
          <a:solidFill>
            <a:srgbClr val="0066CC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64" name="Oval 32"/>
          <p:cNvSpPr>
            <a:spLocks noChangeArrowheads="1"/>
          </p:cNvSpPr>
          <p:nvPr/>
        </p:nvSpPr>
        <p:spPr bwMode="auto">
          <a:xfrm>
            <a:off x="4826000" y="1327548"/>
            <a:ext cx="376238" cy="283369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65" name="Oval 33"/>
          <p:cNvSpPr>
            <a:spLocks noChangeArrowheads="1"/>
          </p:cNvSpPr>
          <p:nvPr/>
        </p:nvSpPr>
        <p:spPr bwMode="auto">
          <a:xfrm>
            <a:off x="5276850" y="1456135"/>
            <a:ext cx="376238" cy="283369"/>
          </a:xfrm>
          <a:prstGeom prst="ellipse">
            <a:avLst/>
          </a:prstGeom>
          <a:solidFill>
            <a:schemeClr val="folHlink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66" name="Oval 34"/>
          <p:cNvSpPr>
            <a:spLocks noChangeArrowheads="1"/>
          </p:cNvSpPr>
          <p:nvPr/>
        </p:nvSpPr>
        <p:spPr bwMode="auto">
          <a:xfrm>
            <a:off x="5429250" y="1816894"/>
            <a:ext cx="376238" cy="283369"/>
          </a:xfrm>
          <a:prstGeom prst="ellipse">
            <a:avLst/>
          </a:prstGeom>
          <a:solidFill>
            <a:srgbClr val="996633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248867" name="Oval 35"/>
          <p:cNvSpPr>
            <a:spLocks noChangeArrowheads="1"/>
          </p:cNvSpPr>
          <p:nvPr/>
        </p:nvSpPr>
        <p:spPr bwMode="auto">
          <a:xfrm>
            <a:off x="5113339" y="2131219"/>
            <a:ext cx="376237" cy="283369"/>
          </a:xfrm>
          <a:prstGeom prst="ellipse">
            <a:avLst/>
          </a:prstGeom>
          <a:solidFill>
            <a:srgbClr val="000066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46115" name="Rectangle 36" descr="Recycled paper"/>
          <p:cNvSpPr>
            <a:spLocks noChangeArrowheads="1"/>
          </p:cNvSpPr>
          <p:nvPr/>
        </p:nvSpPr>
        <p:spPr bwMode="auto">
          <a:xfrm>
            <a:off x="0" y="3751660"/>
            <a:ext cx="9144000" cy="139184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46116" name="Rectangle 37"/>
          <p:cNvSpPr>
            <a:spLocks noChangeArrowheads="1"/>
          </p:cNvSpPr>
          <p:nvPr/>
        </p:nvSpPr>
        <p:spPr bwMode="auto">
          <a:xfrm>
            <a:off x="825501" y="3902869"/>
            <a:ext cx="7586663" cy="91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zh-TW" altLang="en-US" sz="2400" dirty="0">
                <a:latin typeface="SimHei" pitchFamily="49" charset="-122"/>
                <a:ea typeface="SimHei" pitchFamily="49" charset="-122"/>
              </a:rPr>
              <a:t>因為神本性</a:t>
            </a:r>
            <a:r>
              <a:rPr lang="zh-TW" altLang="en-US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一切的豐盛</a:t>
            </a:r>
            <a:r>
              <a:rPr lang="zh-TW" altLang="en-US" sz="2400" dirty="0">
                <a:latin typeface="SimHei" pitchFamily="49" charset="-122"/>
                <a:ea typeface="SimHei" pitchFamily="49" charset="-122"/>
              </a:rPr>
              <a:t>，都</a:t>
            </a:r>
            <a:r>
              <a:rPr lang="zh-TW" altLang="en-US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有形有體</a:t>
            </a:r>
            <a:r>
              <a:rPr lang="zh-TW" altLang="en-US" sz="2400" dirty="0">
                <a:latin typeface="SimHei" pitchFamily="49" charset="-122"/>
                <a:ea typeface="SimHei" pitchFamily="49" charset="-122"/>
              </a:rPr>
              <a:t>的居住在</a:t>
            </a:r>
            <a:r>
              <a:rPr lang="zh-TW" altLang="en-US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基督</a:t>
            </a:r>
            <a:r>
              <a:rPr lang="zh-TW" altLang="en-US" sz="2400" dirty="0">
                <a:latin typeface="SimHei" pitchFamily="49" charset="-122"/>
                <a:ea typeface="SimHei" pitchFamily="49" charset="-122"/>
              </a:rPr>
              <a:t>裏面，你們在他裏面也得了豐盛。</a:t>
            </a:r>
            <a:r>
              <a:rPr lang="en-US" altLang="zh-TW" sz="2400" dirty="0"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400" dirty="0">
                <a:latin typeface="SimHei" pitchFamily="49" charset="-122"/>
                <a:ea typeface="SimHei" pitchFamily="49" charset="-122"/>
              </a:rPr>
              <a:t>西</a:t>
            </a:r>
            <a:r>
              <a:rPr lang="en-US" altLang="zh-TW" sz="2400" dirty="0">
                <a:latin typeface="SimHei" pitchFamily="49" charset="-122"/>
                <a:ea typeface="SimHei" pitchFamily="49" charset="-122"/>
              </a:rPr>
              <a:t>2:10)</a:t>
            </a:r>
          </a:p>
        </p:txBody>
      </p:sp>
      <p:sp>
        <p:nvSpPr>
          <p:cNvPr id="46117" name="Text Box 38"/>
          <p:cNvSpPr txBox="1">
            <a:spLocks noChangeArrowheads="1"/>
          </p:cNvSpPr>
          <p:nvPr/>
        </p:nvSpPr>
        <p:spPr bwMode="auto">
          <a:xfrm>
            <a:off x="5084763" y="2887266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聖潔</a:t>
            </a:r>
          </a:p>
        </p:txBody>
      </p:sp>
      <p:sp>
        <p:nvSpPr>
          <p:cNvPr id="46118" name="Text Box 39"/>
          <p:cNvSpPr txBox="1">
            <a:spLocks noChangeArrowheads="1"/>
          </p:cNvSpPr>
          <p:nvPr/>
        </p:nvSpPr>
        <p:spPr bwMode="auto">
          <a:xfrm>
            <a:off x="5789613" y="2626519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救贖</a:t>
            </a:r>
          </a:p>
        </p:txBody>
      </p:sp>
      <p:sp>
        <p:nvSpPr>
          <p:cNvPr id="248872" name="Text Box 40"/>
          <p:cNvSpPr txBox="1">
            <a:spLocks noChangeArrowheads="1"/>
          </p:cNvSpPr>
          <p:nvPr/>
        </p:nvSpPr>
        <p:spPr bwMode="auto">
          <a:xfrm>
            <a:off x="2205038" y="1446610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真理</a:t>
            </a:r>
          </a:p>
        </p:txBody>
      </p:sp>
      <p:sp>
        <p:nvSpPr>
          <p:cNvPr id="248873" name="Text Box 41"/>
          <p:cNvSpPr txBox="1">
            <a:spLocks noChangeArrowheads="1"/>
          </p:cNvSpPr>
          <p:nvPr/>
        </p:nvSpPr>
        <p:spPr bwMode="auto">
          <a:xfrm>
            <a:off x="2351088" y="2037160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生命</a:t>
            </a:r>
          </a:p>
        </p:txBody>
      </p:sp>
      <p:sp>
        <p:nvSpPr>
          <p:cNvPr id="248874" name="Text Box 42"/>
          <p:cNvSpPr txBox="1">
            <a:spLocks noChangeArrowheads="1"/>
          </p:cNvSpPr>
          <p:nvPr/>
        </p:nvSpPr>
        <p:spPr bwMode="auto">
          <a:xfrm>
            <a:off x="2754313" y="2626519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恩典</a:t>
            </a:r>
          </a:p>
        </p:txBody>
      </p:sp>
      <p:sp>
        <p:nvSpPr>
          <p:cNvPr id="46122" name="Oval 43"/>
          <p:cNvSpPr>
            <a:spLocks noChangeArrowheads="1"/>
          </p:cNvSpPr>
          <p:nvPr/>
        </p:nvSpPr>
        <p:spPr bwMode="auto">
          <a:xfrm>
            <a:off x="4232275" y="2331244"/>
            <a:ext cx="376238" cy="283369"/>
          </a:xfrm>
          <a:prstGeom prst="ellipse">
            <a:avLst/>
          </a:prstGeom>
          <a:solidFill>
            <a:srgbClr val="9933FF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46123" name="Text Box 44"/>
          <p:cNvSpPr txBox="1">
            <a:spLocks noChangeArrowheads="1"/>
          </p:cNvSpPr>
          <p:nvPr/>
        </p:nvSpPr>
        <p:spPr bwMode="auto">
          <a:xfrm>
            <a:off x="3082925" y="2091929"/>
            <a:ext cx="80021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智慧</a:t>
            </a:r>
          </a:p>
        </p:txBody>
      </p:sp>
      <p:sp>
        <p:nvSpPr>
          <p:cNvPr id="46124" name="Oval 45"/>
          <p:cNvSpPr>
            <a:spLocks noChangeArrowheads="1"/>
          </p:cNvSpPr>
          <p:nvPr/>
        </p:nvSpPr>
        <p:spPr bwMode="auto">
          <a:xfrm>
            <a:off x="3978275" y="2070498"/>
            <a:ext cx="376238" cy="283369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400"/>
          </a:p>
        </p:txBody>
      </p:sp>
      <p:sp>
        <p:nvSpPr>
          <p:cNvPr id="46125" name="Text Box 46"/>
          <p:cNvSpPr txBox="1">
            <a:spLocks noChangeArrowheads="1"/>
          </p:cNvSpPr>
          <p:nvPr/>
        </p:nvSpPr>
        <p:spPr bwMode="auto">
          <a:xfrm>
            <a:off x="3427413" y="2501504"/>
            <a:ext cx="80021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知識</a:t>
            </a:r>
          </a:p>
        </p:txBody>
      </p:sp>
      <p:sp>
        <p:nvSpPr>
          <p:cNvPr id="46126" name="Text Box 47"/>
          <p:cNvSpPr txBox="1">
            <a:spLocks noChangeArrowheads="1"/>
          </p:cNvSpPr>
          <p:nvPr/>
        </p:nvSpPr>
        <p:spPr bwMode="auto">
          <a:xfrm>
            <a:off x="4206875" y="2845594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公義</a:t>
            </a:r>
          </a:p>
        </p:txBody>
      </p:sp>
      <p:sp>
        <p:nvSpPr>
          <p:cNvPr id="248880" name="Text Box 48"/>
          <p:cNvSpPr txBox="1">
            <a:spLocks noChangeArrowheads="1"/>
          </p:cNvSpPr>
          <p:nvPr/>
        </p:nvSpPr>
        <p:spPr bwMode="auto">
          <a:xfrm>
            <a:off x="4610100" y="3228975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道路</a:t>
            </a:r>
          </a:p>
        </p:txBody>
      </p:sp>
      <p:sp>
        <p:nvSpPr>
          <p:cNvPr id="248881" name="Text Box 49"/>
          <p:cNvSpPr txBox="1">
            <a:spLocks noChangeArrowheads="1"/>
          </p:cNvSpPr>
          <p:nvPr/>
        </p:nvSpPr>
        <p:spPr bwMode="auto">
          <a:xfrm>
            <a:off x="7045325" y="1408510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亮光</a:t>
            </a:r>
          </a:p>
        </p:txBody>
      </p:sp>
      <p:sp>
        <p:nvSpPr>
          <p:cNvPr id="46129" name="Text Box 51"/>
          <p:cNvSpPr txBox="1">
            <a:spLocks noChangeArrowheads="1"/>
          </p:cNvSpPr>
          <p:nvPr/>
        </p:nvSpPr>
        <p:spPr bwMode="auto">
          <a:xfrm>
            <a:off x="568761" y="240506"/>
            <a:ext cx="2339103" cy="55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zh-TW" altLang="en-US" sz="2800" dirty="0" smtClean="0">
                <a:solidFill>
                  <a:srgbClr val="FF0000"/>
                </a:solidFill>
                <a:ea typeface="SimHei" pitchFamily="49" charset="-122"/>
              </a:rPr>
              <a:t>基督裡的實體</a:t>
            </a:r>
            <a:endParaRPr lang="zh-TW" altLang="en-US" sz="2800" dirty="0">
              <a:solidFill>
                <a:srgbClr val="FF0000"/>
              </a:solidFill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070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/>
      <p:bldP spid="248836" grpId="0"/>
      <p:bldP spid="248837" grpId="0"/>
      <p:bldP spid="248838" grpId="0"/>
      <p:bldP spid="248839" grpId="0"/>
      <p:bldP spid="248840" grpId="0"/>
      <p:bldP spid="248841" grpId="0"/>
      <p:bldP spid="248842" grpId="0"/>
      <p:bldP spid="248843" grpId="0"/>
      <p:bldP spid="248844" grpId="0"/>
      <p:bldP spid="248846" grpId="0"/>
      <p:bldP spid="248847" grpId="0"/>
      <p:bldP spid="248848" grpId="0" animBg="1"/>
      <p:bldP spid="248849" grpId="0" animBg="1"/>
      <p:bldP spid="248850" grpId="0" animBg="1"/>
      <p:bldP spid="248853" grpId="0" animBg="1"/>
      <p:bldP spid="248854" grpId="0" animBg="1"/>
      <p:bldP spid="248856" grpId="0" animBg="1"/>
      <p:bldP spid="248857" grpId="0" animBg="1"/>
      <p:bldP spid="248858" grpId="0" animBg="1"/>
      <p:bldP spid="248859" grpId="0" animBg="1"/>
      <p:bldP spid="248860" grpId="0" animBg="1"/>
      <p:bldP spid="248861" grpId="0" animBg="1"/>
      <p:bldP spid="248862" grpId="0" animBg="1"/>
      <p:bldP spid="248863" grpId="0" animBg="1"/>
      <p:bldP spid="248864" grpId="0" animBg="1"/>
      <p:bldP spid="248865" grpId="0" animBg="1"/>
      <p:bldP spid="248866" grpId="0" animBg="1"/>
      <p:bldP spid="248867" grpId="0" animBg="1"/>
      <p:bldP spid="248872" grpId="0"/>
      <p:bldP spid="248873" grpId="0"/>
      <p:bldP spid="248874" grpId="0"/>
      <p:bldP spid="248880" grpId="0"/>
      <p:bldP spid="2488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267495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b="1" dirty="0" smtClean="0">
                <a:latin typeface="+mj-ea"/>
                <a:ea typeface="+mj-ea"/>
              </a:rPr>
              <a:t>詩篇</a:t>
            </a:r>
            <a:r>
              <a:rPr lang="zh-TW" altLang="zh-HK" sz="2400" b="1" dirty="0" smtClean="0">
                <a:latin typeface="+mj-ea"/>
                <a:ea typeface="+mj-ea"/>
              </a:rPr>
              <a:t>第</a:t>
            </a:r>
            <a:r>
              <a:rPr lang="en-US" altLang="zh-TW" sz="2400" b="1" dirty="0" smtClean="0">
                <a:latin typeface="+mj-ea"/>
                <a:ea typeface="+mj-ea"/>
              </a:rPr>
              <a:t>127</a:t>
            </a:r>
            <a:r>
              <a:rPr lang="zh-TW" altLang="en-US" sz="2400" b="1" dirty="0" smtClean="0">
                <a:latin typeface="+mj-ea"/>
                <a:ea typeface="+mj-ea"/>
              </a:rPr>
              <a:t>篇</a:t>
            </a:r>
            <a:endParaRPr lang="en-US" altLang="zh-HK" sz="2400" b="1" baseline="30000" dirty="0" smtClean="0">
              <a:latin typeface="+mj-ea"/>
              <a:ea typeface="+mj-ea"/>
            </a:endParaRPr>
          </a:p>
          <a:p>
            <a:pPr algn="just"/>
            <a:endParaRPr lang="en-US" altLang="zh-TW" sz="2400" b="1" dirty="0" smtClean="0">
              <a:latin typeface="+mj-ea"/>
              <a:ea typeface="+mj-ea"/>
            </a:endParaRPr>
          </a:p>
          <a:p>
            <a:pPr marL="457200" indent="-457200" algn="just">
              <a:buAutoNum type="arabicPlain" startAt="3"/>
            </a:pPr>
            <a:r>
              <a:rPr lang="zh-TW" altLang="zh-HK" sz="2400" b="1" dirty="0" smtClean="0">
                <a:latin typeface="+mj-ea"/>
                <a:ea typeface="+mj-ea"/>
              </a:rPr>
              <a:t>少年</a:t>
            </a:r>
            <a:r>
              <a:rPr lang="zh-TW" altLang="zh-HK" sz="2400" b="1" dirty="0">
                <a:latin typeface="+mj-ea"/>
                <a:ea typeface="+mj-ea"/>
              </a:rPr>
              <a:t>時所生的兒女、好像</a:t>
            </a:r>
            <a:r>
              <a:rPr lang="zh-TW" altLang="zh-HK" sz="2400" b="1" dirty="0">
                <a:solidFill>
                  <a:srgbClr val="FF0000"/>
                </a:solidFill>
                <a:latin typeface="+mj-ea"/>
                <a:ea typeface="+mj-ea"/>
              </a:rPr>
              <a:t>勇士手中的箭</a:t>
            </a:r>
            <a:r>
              <a:rPr lang="zh-TW" altLang="zh-HK" sz="2400" b="1" dirty="0" smtClean="0">
                <a:latin typeface="+mj-ea"/>
                <a:ea typeface="+mj-ea"/>
              </a:rPr>
              <a:t>。</a:t>
            </a:r>
            <a:endParaRPr lang="en-US" altLang="zh-TW" sz="2400" b="1" dirty="0" smtClean="0">
              <a:latin typeface="+mj-ea"/>
              <a:ea typeface="+mj-ea"/>
            </a:endParaRPr>
          </a:p>
          <a:p>
            <a:pPr marL="457200" indent="-457200" algn="just">
              <a:buAutoNum type="arabicPlain" startAt="3"/>
            </a:pPr>
            <a:r>
              <a:rPr lang="zh-TW" altLang="zh-HK" sz="2400" b="1" dirty="0" smtClean="0">
                <a:latin typeface="+mj-ea"/>
                <a:ea typeface="+mj-ea"/>
              </a:rPr>
              <a:t>箭袋</a:t>
            </a:r>
            <a:r>
              <a:rPr lang="zh-TW" altLang="zh-HK" sz="2400" b="1" dirty="0">
                <a:latin typeface="+mj-ea"/>
                <a:ea typeface="+mj-ea"/>
              </a:rPr>
              <a:t>充滿的人、便為有福‧他們</a:t>
            </a:r>
            <a:r>
              <a:rPr lang="zh-TW" altLang="zh-HK" sz="2400" b="1" dirty="0">
                <a:solidFill>
                  <a:srgbClr val="FF0000"/>
                </a:solidFill>
                <a:latin typeface="+mj-ea"/>
                <a:ea typeface="+mj-ea"/>
              </a:rPr>
              <a:t>在城門口、和仇敵</a:t>
            </a:r>
            <a:r>
              <a:rPr lang="zh-TW" altLang="zh-HK" sz="2400" b="1" dirty="0" smtClean="0">
                <a:solidFill>
                  <a:srgbClr val="FF0000"/>
                </a:solidFill>
                <a:latin typeface="+mj-ea"/>
                <a:ea typeface="+mj-ea"/>
              </a:rPr>
              <a:t>說話</a:t>
            </a:r>
            <a:r>
              <a:rPr lang="en-US" altLang="zh-TW" sz="2400" b="1" dirty="0" smtClean="0">
                <a:solidFill>
                  <a:srgbClr val="FF0000"/>
                </a:solidFill>
                <a:latin typeface="+mj-ea"/>
                <a:ea typeface="+mj-ea"/>
              </a:rPr>
              <a:t>	</a:t>
            </a:r>
            <a:r>
              <a:rPr lang="zh-TW" altLang="zh-HK" sz="2400" b="1" dirty="0" smtClean="0">
                <a:solidFill>
                  <a:srgbClr val="FF0000"/>
                </a:solidFill>
                <a:latin typeface="+mj-ea"/>
                <a:ea typeface="+mj-ea"/>
              </a:rPr>
              <a:t>的</a:t>
            </a:r>
            <a:r>
              <a:rPr lang="zh-TW" altLang="zh-HK" sz="2400" b="1" dirty="0">
                <a:solidFill>
                  <a:srgbClr val="FF0000"/>
                </a:solidFill>
                <a:latin typeface="+mj-ea"/>
                <a:ea typeface="+mj-ea"/>
              </a:rPr>
              <a:t>時候、必不至於羞愧</a:t>
            </a:r>
            <a:r>
              <a:rPr lang="zh-TW" altLang="zh-HK" sz="2400" b="1" dirty="0">
                <a:latin typeface="+mj-ea"/>
                <a:ea typeface="+mj-ea"/>
              </a:rPr>
              <a:t>。</a:t>
            </a:r>
          </a:p>
        </p:txBody>
      </p:sp>
      <p:pic>
        <p:nvPicPr>
          <p:cNvPr id="205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62" y="2206487"/>
            <a:ext cx="5197277" cy="25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6" t="19524" r="5270" b="27883"/>
          <a:stretch/>
        </p:blipFill>
        <p:spPr bwMode="auto">
          <a:xfrm>
            <a:off x="7800" y="3422"/>
            <a:ext cx="9136200" cy="514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64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å°ç®­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" y="0"/>
            <a:ext cx="913675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67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818108" y="365125"/>
            <a:ext cx="7521575" cy="976313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>
                <a:solidFill>
                  <a:schemeClr val="tx2"/>
                </a:solidFill>
              </a:defRPr>
            </a:lvl2pPr>
            <a:lvl3pPr eaLnBrk="1" latinLnBrk="0" hangingPunct="1">
              <a:defRPr kumimoji="0">
                <a:solidFill>
                  <a:schemeClr val="tx2"/>
                </a:solidFill>
              </a:defRPr>
            </a:lvl3pPr>
            <a:lvl4pPr eaLnBrk="1" latinLnBrk="0" hangingPunct="1">
              <a:defRPr kumimoji="0">
                <a:solidFill>
                  <a:schemeClr val="tx2"/>
                </a:solidFill>
              </a:defRPr>
            </a:lvl4pPr>
            <a:lvl5pPr eaLnBrk="1" latinLnBrk="0" hangingPunct="1">
              <a:defRPr kumimoji="0">
                <a:solidFill>
                  <a:schemeClr val="tx2"/>
                </a:solidFill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zh-TW" altLang="en-US" dirty="0" smtClean="0">
                <a:solidFill>
                  <a:srgbClr val="FF0000"/>
                </a:solidFill>
                <a:latin typeface="文鼎超圓" panose="020B0609010101010101" pitchFamily="49" charset="-120"/>
                <a:ea typeface="文鼎超圓" panose="020B0609010101010101" pitchFamily="49" charset="-120"/>
              </a:rPr>
              <a:t>猶太人的智慧觀</a:t>
            </a:r>
            <a:r>
              <a:rPr lang="zh-TW" altLang="en-US" dirty="0">
                <a:solidFill>
                  <a:srgbClr val="FF0000"/>
                </a:solidFill>
                <a:latin typeface="文鼎超圓" panose="020B0609010101010101" pitchFamily="49" charset="-120"/>
                <a:ea typeface="文鼎超圓" panose="020B0609010101010101" pitchFamily="49" charset="-120"/>
              </a:rPr>
              <a:t>：</a:t>
            </a:r>
            <a:endParaRPr lang="en-US" altLang="zh-TW" dirty="0" smtClean="0">
              <a:solidFill>
                <a:srgbClr val="FF0000"/>
              </a:solidFill>
              <a:latin typeface="文鼎超圓" panose="020B0609010101010101" pitchFamily="49" charset="-120"/>
              <a:ea typeface="文鼎超圓" panose="020B0609010101010101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t="19937" r="5402" b="27526"/>
          <a:stretch/>
        </p:blipFill>
        <p:spPr bwMode="auto">
          <a:xfrm>
            <a:off x="19049" y="0"/>
            <a:ext cx="91249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17" y="1205627"/>
            <a:ext cx="2090755" cy="179817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31790"/>
            <a:ext cx="2084660" cy="180426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931790"/>
            <a:ext cx="2084660" cy="18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t="19926" r="5696" b="2733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9822"/>
            <a:ext cx="1584829" cy="115204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54" y="1426175"/>
            <a:ext cx="1584829" cy="115204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19822"/>
            <a:ext cx="1584829" cy="11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8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552" y="267495"/>
            <a:ext cx="82809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b="1" dirty="0" smtClean="0">
                <a:latin typeface="+mj-ea"/>
                <a:ea typeface="+mj-ea"/>
              </a:rPr>
              <a:t>詩篇</a:t>
            </a:r>
            <a:r>
              <a:rPr lang="zh-TW" altLang="zh-HK" sz="2400" b="1" dirty="0" smtClean="0">
                <a:latin typeface="+mj-ea"/>
                <a:ea typeface="+mj-ea"/>
              </a:rPr>
              <a:t>第</a:t>
            </a:r>
            <a:r>
              <a:rPr lang="en-US" altLang="zh-TW" sz="2400" b="1" dirty="0" smtClean="0">
                <a:latin typeface="+mj-ea"/>
                <a:ea typeface="+mj-ea"/>
              </a:rPr>
              <a:t>127</a:t>
            </a:r>
            <a:r>
              <a:rPr lang="zh-TW" altLang="en-US" sz="2400" b="1" dirty="0" smtClean="0">
                <a:latin typeface="+mj-ea"/>
                <a:ea typeface="+mj-ea"/>
              </a:rPr>
              <a:t>篇</a:t>
            </a:r>
            <a:endParaRPr lang="en-US" altLang="zh-HK" sz="2400" b="1" baseline="30000" dirty="0" smtClean="0">
              <a:latin typeface="+mj-ea"/>
              <a:ea typeface="+mj-ea"/>
            </a:endParaRPr>
          </a:p>
          <a:p>
            <a:pPr marL="457200" indent="-457200" algn="just">
              <a:buAutoNum type="arabicPlain"/>
            </a:pPr>
            <a:r>
              <a:rPr lang="zh-TW" altLang="zh-HK" sz="2400" b="1" dirty="0" smtClean="0">
                <a:solidFill>
                  <a:srgbClr val="FF0000"/>
                </a:solidFill>
                <a:latin typeface="+mj-ea"/>
                <a:ea typeface="+mj-ea"/>
              </a:rPr>
              <a:t>若</a:t>
            </a:r>
            <a:r>
              <a:rPr lang="zh-TW" altLang="zh-HK" sz="2400" b="1" dirty="0">
                <a:solidFill>
                  <a:srgbClr val="FF0000"/>
                </a:solidFill>
                <a:latin typeface="+mj-ea"/>
                <a:ea typeface="+mj-ea"/>
              </a:rPr>
              <a:t>不是耶和華</a:t>
            </a:r>
            <a:r>
              <a:rPr lang="zh-TW" altLang="zh-HK" sz="2400" b="1" dirty="0">
                <a:latin typeface="+mj-ea"/>
                <a:ea typeface="+mj-ea"/>
              </a:rPr>
              <a:t>建造房屋、建造的人就枉然</a:t>
            </a:r>
            <a:r>
              <a:rPr lang="zh-TW" altLang="zh-HK" sz="2400" b="1" dirty="0" smtClean="0">
                <a:latin typeface="+mj-ea"/>
                <a:ea typeface="+mj-ea"/>
              </a:rPr>
              <a:t>勞力</a:t>
            </a:r>
            <a:r>
              <a:rPr lang="zh-TW" altLang="en-US" sz="2400" b="1" dirty="0" smtClean="0">
                <a:latin typeface="+mj-ea"/>
                <a:ea typeface="+mj-ea"/>
              </a:rPr>
              <a:t>，</a:t>
            </a:r>
            <a:r>
              <a:rPr lang="zh-TW" altLang="zh-HK" sz="2400" b="1" dirty="0" smtClean="0">
                <a:solidFill>
                  <a:srgbClr val="FF0000"/>
                </a:solidFill>
                <a:latin typeface="+mj-ea"/>
                <a:ea typeface="+mj-ea"/>
              </a:rPr>
              <a:t>若不</a:t>
            </a:r>
            <a:r>
              <a:rPr lang="en-US" altLang="zh-TW" sz="2400" b="1" dirty="0" smtClean="0">
                <a:solidFill>
                  <a:srgbClr val="FF0000"/>
                </a:solidFill>
                <a:latin typeface="+mj-ea"/>
                <a:ea typeface="+mj-ea"/>
              </a:rPr>
              <a:t>	</a:t>
            </a:r>
            <a:r>
              <a:rPr lang="zh-TW" altLang="zh-HK" sz="2400" b="1" dirty="0" smtClean="0">
                <a:solidFill>
                  <a:srgbClr val="FF0000"/>
                </a:solidFill>
                <a:latin typeface="+mj-ea"/>
                <a:ea typeface="+mj-ea"/>
              </a:rPr>
              <a:t>是耶和華</a:t>
            </a:r>
            <a:r>
              <a:rPr lang="zh-TW" altLang="zh-HK" sz="2400" b="1" dirty="0">
                <a:latin typeface="+mj-ea"/>
                <a:ea typeface="+mj-ea"/>
              </a:rPr>
              <a:t>看守城池、看守的人就枉然儆醒</a:t>
            </a:r>
            <a:r>
              <a:rPr lang="zh-TW" altLang="zh-HK" sz="2400" b="1" dirty="0" smtClean="0">
                <a:latin typeface="+mj-ea"/>
                <a:ea typeface="+mj-ea"/>
              </a:rPr>
              <a:t>。</a:t>
            </a:r>
            <a:endParaRPr lang="en-US" altLang="zh-TW" sz="2400" b="1" dirty="0" smtClean="0">
              <a:latin typeface="+mj-ea"/>
              <a:ea typeface="+mj-ea"/>
            </a:endParaRPr>
          </a:p>
          <a:p>
            <a:pPr marL="457200" indent="-457200" algn="just">
              <a:buAutoNum type="arabicPlain" startAt="2"/>
            </a:pPr>
            <a:r>
              <a:rPr lang="zh-TW" altLang="zh-HK" sz="2400" b="1" dirty="0" smtClean="0">
                <a:latin typeface="+mj-ea"/>
                <a:ea typeface="+mj-ea"/>
              </a:rPr>
              <a:t>你們</a:t>
            </a:r>
            <a:r>
              <a:rPr lang="zh-TW" altLang="zh-HK" sz="2400" b="1" dirty="0">
                <a:latin typeface="+mj-ea"/>
                <a:ea typeface="+mj-ea"/>
              </a:rPr>
              <a:t>清晨早起、夜晚安歇、喫勞碌得來的飯、本是</a:t>
            </a:r>
            <a:r>
              <a:rPr lang="zh-TW" altLang="zh-HK" sz="2400" b="1" dirty="0" smtClean="0">
                <a:latin typeface="+mj-ea"/>
                <a:ea typeface="+mj-ea"/>
              </a:rPr>
              <a:t>枉</a:t>
            </a:r>
            <a:r>
              <a:rPr lang="en-US" altLang="zh-TW" sz="2400" b="1" dirty="0" smtClean="0">
                <a:latin typeface="+mj-ea"/>
                <a:ea typeface="+mj-ea"/>
              </a:rPr>
              <a:t>	</a:t>
            </a:r>
            <a:r>
              <a:rPr lang="zh-TW" altLang="zh-HK" sz="2400" b="1" dirty="0" smtClean="0">
                <a:latin typeface="+mj-ea"/>
                <a:ea typeface="+mj-ea"/>
              </a:rPr>
              <a:t>然</a:t>
            </a:r>
            <a:r>
              <a:rPr lang="zh-TW" altLang="zh-HK" sz="2400" b="1" dirty="0">
                <a:latin typeface="+mj-ea"/>
                <a:ea typeface="+mj-ea"/>
              </a:rPr>
              <a:t>‧惟有耶和華所親愛的、必叫他安然睡覺</a:t>
            </a:r>
            <a:r>
              <a:rPr lang="zh-TW" altLang="zh-HK" sz="2400" b="1" dirty="0" smtClean="0">
                <a:latin typeface="+mj-ea"/>
                <a:ea typeface="+mj-ea"/>
              </a:rPr>
              <a:t>。</a:t>
            </a:r>
            <a:endParaRPr lang="en-US" altLang="zh-TW" sz="2400" b="1" dirty="0" smtClean="0">
              <a:latin typeface="+mj-ea"/>
              <a:ea typeface="+mj-ea"/>
            </a:endParaRPr>
          </a:p>
          <a:p>
            <a:pPr marL="457200" indent="-457200" algn="just">
              <a:buAutoNum type="arabicPlain" startAt="2"/>
            </a:pPr>
            <a:endParaRPr lang="zh-TW" altLang="zh-HK" sz="2400" b="1" dirty="0">
              <a:latin typeface="+mj-ea"/>
              <a:ea typeface="+mj-ea"/>
            </a:endParaRPr>
          </a:p>
          <a:p>
            <a:pPr marL="457200" indent="-457200" algn="just">
              <a:buAutoNum type="arabicPlain" startAt="3"/>
            </a:pPr>
            <a:r>
              <a:rPr lang="zh-TW" altLang="zh-HK" sz="2400" b="1" dirty="0" smtClean="0">
                <a:latin typeface="+mj-ea"/>
                <a:ea typeface="+mj-ea"/>
              </a:rPr>
              <a:t>兒女</a:t>
            </a:r>
            <a:r>
              <a:rPr lang="zh-TW" altLang="zh-HK" sz="2400" b="1" dirty="0">
                <a:latin typeface="+mj-ea"/>
                <a:ea typeface="+mj-ea"/>
              </a:rPr>
              <a:t>是</a:t>
            </a:r>
            <a:r>
              <a:rPr lang="zh-TW" altLang="zh-HK" sz="2400" b="1" dirty="0">
                <a:solidFill>
                  <a:srgbClr val="FF0000"/>
                </a:solidFill>
                <a:latin typeface="+mj-ea"/>
                <a:ea typeface="+mj-ea"/>
              </a:rPr>
              <a:t>耶和華所賜的產業</a:t>
            </a:r>
            <a:r>
              <a:rPr lang="zh-TW" altLang="zh-HK" sz="2400" b="1" dirty="0">
                <a:latin typeface="+mj-ea"/>
                <a:ea typeface="+mj-ea"/>
              </a:rPr>
              <a:t>‧所懷的胎、是他所給的賞賜</a:t>
            </a:r>
            <a:r>
              <a:rPr lang="zh-TW" altLang="zh-HK" sz="2400" b="1" dirty="0" smtClean="0">
                <a:latin typeface="+mj-ea"/>
                <a:ea typeface="+mj-ea"/>
              </a:rPr>
              <a:t>。</a:t>
            </a:r>
            <a:endParaRPr lang="en-US" altLang="zh-TW" sz="2400" b="1" dirty="0" smtClean="0">
              <a:latin typeface="+mj-ea"/>
              <a:ea typeface="+mj-ea"/>
            </a:endParaRPr>
          </a:p>
          <a:p>
            <a:pPr marL="457200" indent="-457200" algn="just">
              <a:buAutoNum type="arabicPlain" startAt="3"/>
            </a:pPr>
            <a:endParaRPr lang="en-US" altLang="zh-TW" sz="2400" b="1" dirty="0" smtClean="0">
              <a:latin typeface="+mj-ea"/>
              <a:ea typeface="+mj-ea"/>
            </a:endParaRPr>
          </a:p>
          <a:p>
            <a:pPr marL="457200" indent="-457200" algn="just">
              <a:buAutoNum type="arabicPlain" startAt="3"/>
            </a:pPr>
            <a:r>
              <a:rPr lang="zh-TW" altLang="zh-HK" sz="2400" b="1" dirty="0" smtClean="0">
                <a:latin typeface="+mj-ea"/>
                <a:ea typeface="+mj-ea"/>
              </a:rPr>
              <a:t>少年</a:t>
            </a:r>
            <a:r>
              <a:rPr lang="zh-TW" altLang="zh-HK" sz="2400" b="1" dirty="0">
                <a:latin typeface="+mj-ea"/>
                <a:ea typeface="+mj-ea"/>
              </a:rPr>
              <a:t>時所生的兒女、好像</a:t>
            </a:r>
            <a:r>
              <a:rPr lang="zh-TW" altLang="zh-HK" sz="2400" b="1" dirty="0">
                <a:solidFill>
                  <a:srgbClr val="FF0000"/>
                </a:solidFill>
                <a:latin typeface="+mj-ea"/>
                <a:ea typeface="+mj-ea"/>
              </a:rPr>
              <a:t>勇士手中的箭</a:t>
            </a:r>
            <a:r>
              <a:rPr lang="zh-TW" altLang="zh-HK" sz="2400" b="1" dirty="0" smtClean="0">
                <a:latin typeface="+mj-ea"/>
                <a:ea typeface="+mj-ea"/>
              </a:rPr>
              <a:t>。</a:t>
            </a:r>
            <a:endParaRPr lang="en-US" altLang="zh-TW" sz="2400" b="1" dirty="0">
              <a:latin typeface="+mj-ea"/>
              <a:ea typeface="+mj-ea"/>
            </a:endParaRPr>
          </a:p>
          <a:p>
            <a:pPr marL="457200" indent="-457200" algn="just">
              <a:buAutoNum type="arabicPlain" startAt="3"/>
            </a:pPr>
            <a:r>
              <a:rPr lang="zh-TW" altLang="zh-HK" sz="2400" b="1" dirty="0" smtClean="0">
                <a:latin typeface="+mj-ea"/>
                <a:ea typeface="+mj-ea"/>
              </a:rPr>
              <a:t>箭袋</a:t>
            </a:r>
            <a:r>
              <a:rPr lang="zh-TW" altLang="zh-HK" sz="2400" b="1" dirty="0">
                <a:latin typeface="+mj-ea"/>
                <a:ea typeface="+mj-ea"/>
              </a:rPr>
              <a:t>充滿的人、便為有福‧他們在城門口、和仇敵</a:t>
            </a:r>
            <a:r>
              <a:rPr lang="zh-TW" altLang="zh-HK" sz="2400" b="1" dirty="0" smtClean="0">
                <a:latin typeface="+mj-ea"/>
                <a:ea typeface="+mj-ea"/>
              </a:rPr>
              <a:t>說話</a:t>
            </a:r>
            <a:r>
              <a:rPr lang="en-US" altLang="zh-TW" sz="2400" b="1" dirty="0" smtClean="0">
                <a:latin typeface="+mj-ea"/>
                <a:ea typeface="+mj-ea"/>
              </a:rPr>
              <a:t>	</a:t>
            </a:r>
            <a:r>
              <a:rPr lang="zh-TW" altLang="zh-HK" sz="2400" b="1" dirty="0" smtClean="0">
                <a:latin typeface="+mj-ea"/>
                <a:ea typeface="+mj-ea"/>
              </a:rPr>
              <a:t>的</a:t>
            </a:r>
            <a:r>
              <a:rPr lang="zh-TW" altLang="zh-HK" sz="2400" b="1" dirty="0">
                <a:latin typeface="+mj-ea"/>
                <a:ea typeface="+mj-ea"/>
              </a:rPr>
              <a:t>時候、必不至於羞愧。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4" t="19784" r="6156" b="28154"/>
          <a:stretch/>
        </p:blipFill>
        <p:spPr bwMode="auto">
          <a:xfrm>
            <a:off x="0" y="0"/>
            <a:ext cx="9144000" cy="511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5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ä¸è¡ä¹è©©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" y="0"/>
            <a:ext cx="91448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843808" y="33950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王漢宗綜藝體一雙空陰" panose="02000000000000000000" pitchFamily="2" charset="-120"/>
                <a:ea typeface="王漢宗綜藝體一雙空陰" panose="02000000000000000000" pitchFamily="2" charset="-120"/>
              </a:rPr>
              <a:t>詩篇</a:t>
            </a:r>
            <a:r>
              <a:rPr lang="en-US" altLang="zh-TW" sz="3200" dirty="0" smtClean="0">
                <a:latin typeface="王漢宗綜藝體一雙空陰" panose="02000000000000000000" pitchFamily="2" charset="-120"/>
                <a:ea typeface="王漢宗綜藝體一雙空陰" panose="02000000000000000000" pitchFamily="2" charset="-120"/>
              </a:rPr>
              <a:t>120</a:t>
            </a:r>
            <a:r>
              <a:rPr lang="zh-TW" altLang="en-US" sz="3200" dirty="0" smtClean="0">
                <a:latin typeface="王漢宗綜藝體一雙空陰" panose="02000000000000000000" pitchFamily="2" charset="-120"/>
                <a:ea typeface="王漢宗綜藝體一雙空陰" panose="02000000000000000000" pitchFamily="2" charset="-120"/>
              </a:rPr>
              <a:t>篇至</a:t>
            </a:r>
            <a:r>
              <a:rPr lang="en-US" altLang="zh-TW" sz="3200" dirty="0" smtClean="0">
                <a:latin typeface="王漢宗綜藝體一雙空陰" panose="02000000000000000000" pitchFamily="2" charset="-120"/>
                <a:ea typeface="王漢宗綜藝體一雙空陰" panose="02000000000000000000" pitchFamily="2" charset="-120"/>
              </a:rPr>
              <a:t>134</a:t>
            </a:r>
            <a:r>
              <a:rPr lang="zh-TW" altLang="en-US" sz="3200" dirty="0" smtClean="0">
                <a:latin typeface="王漢宗綜藝體一雙空陰" panose="02000000000000000000" pitchFamily="2" charset="-120"/>
                <a:ea typeface="王漢宗綜藝體一雙空陰" panose="02000000000000000000" pitchFamily="2" charset="-120"/>
              </a:rPr>
              <a:t>篇 </a:t>
            </a:r>
            <a:r>
              <a:rPr lang="en-US" altLang="zh-TW" sz="3200" dirty="0" smtClean="0">
                <a:latin typeface="王漢宗綜藝體一雙空陰" panose="02000000000000000000" pitchFamily="2" charset="-120"/>
                <a:ea typeface="王漢宗綜藝體一雙空陰" panose="02000000000000000000" pitchFamily="2" charset="-120"/>
              </a:rPr>
              <a:t>(</a:t>
            </a:r>
            <a:r>
              <a:rPr lang="zh-TW" altLang="en-US" sz="3200" dirty="0" smtClean="0">
                <a:latin typeface="王漢宗綜藝體一雙空陰" panose="02000000000000000000" pitchFamily="2" charset="-120"/>
                <a:ea typeface="王漢宗綜藝體一雙空陰" panose="02000000000000000000" pitchFamily="2" charset="-120"/>
              </a:rPr>
              <a:t>上行之詩</a:t>
            </a:r>
            <a:r>
              <a:rPr lang="en-US" altLang="zh-TW" sz="3200" dirty="0" smtClean="0">
                <a:latin typeface="王漢宗綜藝體一雙空陰" panose="02000000000000000000" pitchFamily="2" charset="-120"/>
                <a:ea typeface="王漢宗綜藝體一雙空陰" panose="02000000000000000000" pitchFamily="2" charset="-120"/>
              </a:rPr>
              <a:t>)</a:t>
            </a:r>
            <a:endParaRPr lang="zh-HK" altLang="en-US" sz="3200" dirty="0">
              <a:latin typeface="王漢宗綜藝體一雙空陰" panose="02000000000000000000" pitchFamily="2" charset="-120"/>
              <a:ea typeface="王漢宗綜藝體一雙空陰" panose="02000000000000000000" pitchFamily="2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t="21838" r="8131" b="29714"/>
          <a:stretch/>
        </p:blipFill>
        <p:spPr bwMode="auto">
          <a:xfrm>
            <a:off x="267" y="24826"/>
            <a:ext cx="9143732" cy="521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åºç£æ¯æå®¶ä¹ä¸»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4111"/>
            <a:ext cx="820102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46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9"/>
          <a:stretch/>
        </p:blipFill>
        <p:spPr bwMode="auto">
          <a:xfrm>
            <a:off x="31036" y="0"/>
            <a:ext cx="9112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-185721"/>
            <a:ext cx="7772400" cy="1407321"/>
          </a:xfrm>
        </p:spPr>
        <p:txBody>
          <a:bodyPr>
            <a:normAutofit fontScale="90000"/>
          </a:bodyPr>
          <a:lstStyle/>
          <a:p>
            <a:r>
              <a:rPr lang="zh-TW" altLang="en-US" sz="8800" dirty="0" smtClean="0">
                <a:solidFill>
                  <a:srgbClr val="7030A0"/>
                </a:solidFill>
                <a:latin typeface="文鼎特毛楷" panose="020B0609010101010101" pitchFamily="49" charset="-120"/>
                <a:ea typeface="文鼎特毛楷" panose="020B0609010101010101" pitchFamily="49" charset="-120"/>
              </a:rPr>
              <a:t>母愛何其偉大</a:t>
            </a:r>
            <a:endParaRPr lang="zh-HK" altLang="en-US" sz="8800" dirty="0">
              <a:solidFill>
                <a:srgbClr val="7030A0"/>
              </a:solidFill>
              <a:latin typeface="文鼎特毛楷" panose="020B0609010101010101" pitchFamily="49" charset="-120"/>
              <a:ea typeface="文鼎特毛楷" panose="020B0609010101010101" pitchFamily="49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6" t="16120" r="5412" b="12791"/>
          <a:stretch/>
        </p:blipFill>
        <p:spPr bwMode="auto">
          <a:xfrm>
            <a:off x="-17444" y="0"/>
            <a:ext cx="91614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6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292045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en-US" sz="4000" dirty="0" smtClean="0">
                <a:latin typeface="Adobe 黑体 Std R" pitchFamily="34" charset="-128"/>
                <a:ea typeface="Adobe 黑体 Std R" pitchFamily="34" charset="-128"/>
              </a:rPr>
              <a:t>誰為我加衣當我覺得凍</a:t>
            </a:r>
            <a:endParaRPr lang="en-US" altLang="zh-HK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HK" sz="4000" dirty="0" smtClean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205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97564"/>
            <a:ext cx="7704856" cy="42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8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320037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en-US" sz="4000" dirty="0" smtClean="0">
                <a:latin typeface="Adobe 黑体 Std R" pitchFamily="34" charset="-128"/>
                <a:ea typeface="Adobe 黑体 Std R" pitchFamily="34" charset="-128"/>
              </a:rPr>
              <a:t>誰人在意 我怕龍 又怕蟲        </a:t>
            </a:r>
            <a:endParaRPr lang="en-US" altLang="zh-HK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HK" sz="4000" dirty="0" smtClean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6" y="1113588"/>
            <a:ext cx="819877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5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93304" y="607011"/>
            <a:ext cx="6840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en-US" sz="4000" dirty="0" smtClean="0">
                <a:latin typeface="Adobe 黑体 Std R" pitchFamily="34" charset="-128"/>
                <a:ea typeface="Adobe 黑体 Std R" pitchFamily="34" charset="-128"/>
              </a:rPr>
              <a:t>夜晚通宵照料我體溫不手震        </a:t>
            </a:r>
            <a:endParaRPr lang="en-US" altLang="zh-HK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HK" sz="4000" dirty="0" smtClean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" name="AutoShape 2" descr="å¬°åç¼ç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4" name="AutoShape 4" descr="å¬°åç¼ççåçæå°çµæ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030" name="Picture 6" descr="å¬°åç¼ç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83618"/>
            <a:ext cx="6048672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38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92087" y="-17207"/>
            <a:ext cx="6840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HK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HK" altLang="en-US" sz="4000" dirty="0" smtClean="0">
                <a:latin typeface="Adobe 黑体 Std R" pitchFamily="34" charset="-128"/>
                <a:ea typeface="Adobe 黑体 Std R" pitchFamily="34" charset="-128"/>
              </a:rPr>
              <a:t>還常為我到公園「攝」汗巾</a:t>
            </a:r>
            <a:endParaRPr lang="zh-HK" altLang="en-US" sz="4000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2052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83618"/>
            <a:ext cx="7632848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ç¸éåç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2"/>
          <a:stretch/>
        </p:blipFill>
        <p:spPr bwMode="auto">
          <a:xfrm>
            <a:off x="5436096" y="2841780"/>
            <a:ext cx="2729880" cy="18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86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303498"/>
            <a:ext cx="6696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如陽光天天 照耀生溫暖      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1026" name="Picture 2" descr="å¤ªé½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30620"/>
            <a:ext cx="4814064" cy="36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2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9632" y="499051"/>
            <a:ext cx="669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來讓我 知世間 愛是</a:t>
            </a:r>
            <a:r>
              <a:rPr lang="zh-TW" altLang="en-US" sz="4000" dirty="0" smtClean="0">
                <a:latin typeface="Adobe 黑体 Std R" pitchFamily="34" charset="-128"/>
                <a:ea typeface="Adobe 黑体 Std R" pitchFamily="34" charset="-128"/>
              </a:rPr>
              <a:t>多溫暖</a:t>
            </a:r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2050" name="Picture 2" descr="æ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91630"/>
            <a:ext cx="4752528" cy="294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4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-452586"/>
            <a:ext cx="6696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求能讓我藉這歌</a:t>
            </a:r>
            <a:endParaRPr lang="zh-HK" altLang="en-US" sz="4000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5" y="1113588"/>
            <a:ext cx="6984776" cy="369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6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411510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latin typeface="Adobe 黑体 Std R" pitchFamily="34" charset="-128"/>
                <a:ea typeface="Adobe 黑体 Std R" pitchFamily="34" charset="-128"/>
              </a:rPr>
              <a:t>I love you 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媽媽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en-US" altLang="zh-TW" sz="4000" dirty="0" smtClean="0">
                <a:latin typeface="Adobe 黑体 Std R" pitchFamily="34" charset="-128"/>
                <a:ea typeface="Adobe 黑体 Std R" pitchFamily="34" charset="-128"/>
              </a:rPr>
              <a:t>(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你是主賜的天使</a:t>
            </a:r>
            <a:r>
              <a:rPr lang="en-US" altLang="zh-TW" sz="4000" dirty="0">
                <a:latin typeface="Adobe 黑体 Std R" pitchFamily="34" charset="-128"/>
                <a:ea typeface="Adobe 黑体 Std R" pitchFamily="34" charset="-128"/>
              </a:rPr>
              <a:t>)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1026" name="Picture 2" descr="æ¯è¦ª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23678"/>
            <a:ext cx="60960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54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426"/>
            <a:ext cx="5184576" cy="512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3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6895" y="141480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latin typeface="Adobe 黑体 Std R" pitchFamily="34" charset="-128"/>
                <a:ea typeface="Adobe 黑体 Std R" pitchFamily="34" charset="-128"/>
              </a:rPr>
              <a:t>常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圍著 我不需怕      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 smtClean="0">
                <a:latin typeface="Adobe 黑体 Std R" pitchFamily="34" charset="-128"/>
                <a:ea typeface="Adobe 黑体 Std R" pitchFamily="34" charset="-128"/>
              </a:rPr>
              <a:t>面對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世界太大 我不怕           </a:t>
            </a:r>
            <a:r>
              <a:rPr lang="en-US" altLang="zh-TW" sz="4000" dirty="0">
                <a:latin typeface="Adobe 黑体 Std R" pitchFamily="34" charset="-128"/>
                <a:ea typeface="Adobe 黑体 Std R" pitchFamily="34" charset="-128"/>
              </a:rPr>
              <a:t>                              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2050" name="Picture 2" descr="ä¸ç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36" y="1707654"/>
            <a:ext cx="6466933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72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339502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latin typeface="Adobe 黑体 Std R" pitchFamily="34" charset="-128"/>
                <a:ea typeface="Adobe 黑体 Std R" pitchFamily="34" charset="-128"/>
              </a:rPr>
              <a:t>勇於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挑戰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 smtClean="0">
                <a:latin typeface="Adobe 黑体 Std R" pitchFamily="34" charset="-128"/>
                <a:ea typeface="Adobe 黑体 Std R" pitchFamily="34" charset="-128"/>
              </a:rPr>
              <a:t>來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驗證你賜我的寶劍     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99642"/>
            <a:ext cx="6264696" cy="30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5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-308570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來頌讚你教我的美善      </a:t>
            </a:r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媽媽我感激您 </a:t>
            </a:r>
            <a:r>
              <a:rPr lang="en-US" altLang="zh-TW" sz="4000" dirty="0">
                <a:latin typeface="Adobe 黑体 Std R" pitchFamily="34" charset="-128"/>
                <a:ea typeface="Adobe 黑体 Std R" pitchFamily="34" charset="-128"/>
              </a:rPr>
              <a:t>H</a:t>
            </a:r>
            <a:r>
              <a:rPr lang="en-US" altLang="zh-TW" sz="4000" dirty="0" smtClean="0">
                <a:latin typeface="Adobe 黑体 Std R" pitchFamily="34" charset="-128"/>
                <a:ea typeface="Adobe 黑体 Std R" pitchFamily="34" charset="-128"/>
              </a:rPr>
              <a:t>a</a:t>
            </a:r>
            <a:endParaRPr lang="zh-HK" altLang="en-US" sz="4000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92746"/>
            <a:ext cx="6552728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4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411510"/>
            <a:ext cx="7920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en-US" sz="4000" dirty="0">
                <a:latin typeface="Adobe 黑体 Std R" pitchFamily="34" charset="-128"/>
                <a:ea typeface="Adobe 黑体 Std R" pitchFamily="34" charset="-128"/>
              </a:rPr>
              <a:t>誰願意枕邊故事說給</a:t>
            </a:r>
            <a:r>
              <a:rPr lang="zh-HK" altLang="en-US" sz="4000" dirty="0" smtClean="0">
                <a:latin typeface="Adobe 黑体 Std R" pitchFamily="34" charset="-128"/>
                <a:ea typeface="Adobe 黑体 Std R" pitchFamily="34" charset="-128"/>
              </a:rPr>
              <a:t>我</a:t>
            </a:r>
            <a:endParaRPr lang="en-US" altLang="zh-HK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HK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HK" altLang="en-US" sz="4000" dirty="0">
                <a:latin typeface="Adobe 黑体 Std R" pitchFamily="34" charset="-128"/>
                <a:ea typeface="Adobe 黑体 Std R" pitchFamily="34" charset="-128"/>
              </a:rPr>
              <a:t>要我常常念記 要敬人又愛神        </a:t>
            </a:r>
            <a:endParaRPr lang="en-US" altLang="zh-HK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HK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HK" altLang="en-US" sz="4000" dirty="0">
                <a:latin typeface="Adobe 黑体 Std R" pitchFamily="34" charset="-128"/>
                <a:ea typeface="Adobe 黑体 Std R" pitchFamily="34" charset="-128"/>
              </a:rPr>
              <a:t>又為我 天天放在你禱告祈求神  </a:t>
            </a:r>
            <a:endParaRPr lang="en-US" altLang="zh-HK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HK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HK" altLang="en-US" sz="4000" dirty="0">
                <a:latin typeface="Adobe 黑体 Std R" pitchFamily="34" charset="-128"/>
                <a:ea typeface="Adobe 黑体 Std R" pitchFamily="34" charset="-128"/>
              </a:rPr>
              <a:t>求能讓我 滿愛心 又要責任感</a:t>
            </a:r>
          </a:p>
        </p:txBody>
      </p:sp>
    </p:spTree>
    <p:extLst>
      <p:ext uri="{BB962C8B-B14F-4D97-AF65-F5344CB8AC3E}">
        <p14:creationId xmlns:p14="http://schemas.microsoft.com/office/powerpoint/2010/main" val="41576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789553"/>
            <a:ext cx="76328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從臍帶開始 你便真心相獻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無後悔 不退縮 每日甘心建      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求能讓我藉這歌</a:t>
            </a:r>
            <a:endParaRPr lang="zh-HK" altLang="en-US" sz="4000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225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411510"/>
            <a:ext cx="79928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latin typeface="Adobe 黑体 Std R" pitchFamily="34" charset="-128"/>
                <a:ea typeface="Adobe 黑体 Std R" pitchFamily="34" charset="-128"/>
              </a:rPr>
              <a:t>I love you 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媽媽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en-US" altLang="zh-TW" sz="4000" dirty="0" smtClean="0">
                <a:latin typeface="Adobe 黑体 Std R" pitchFamily="34" charset="-128"/>
                <a:ea typeface="Adobe 黑体 Std R" pitchFamily="34" charset="-128"/>
              </a:rPr>
              <a:t>(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你是主賜的天使</a:t>
            </a:r>
            <a:r>
              <a:rPr lang="en-US" altLang="zh-TW" sz="4000" dirty="0">
                <a:latin typeface="Adobe 黑体 Std R" pitchFamily="34" charset="-128"/>
                <a:ea typeface="Adobe 黑体 Std R" pitchFamily="34" charset="-128"/>
              </a:rPr>
              <a:t>)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常圍著 我不需怕      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面對世界太大 我不怕           </a:t>
            </a:r>
            <a:r>
              <a:rPr lang="en-US" altLang="zh-TW" sz="4000" dirty="0">
                <a:latin typeface="Adobe 黑体 Std R" pitchFamily="34" charset="-128"/>
                <a:ea typeface="Adobe 黑体 Std R" pitchFamily="34" charset="-128"/>
              </a:rPr>
              <a:t>                              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96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411510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latin typeface="Adobe 黑体 Std R" pitchFamily="34" charset="-128"/>
                <a:ea typeface="Adobe 黑体 Std R" pitchFamily="34" charset="-128"/>
              </a:rPr>
              <a:t>勇於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挑戰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 smtClean="0">
                <a:latin typeface="Adobe 黑体 Std R" pitchFamily="34" charset="-128"/>
                <a:ea typeface="Adobe 黑体 Std R" pitchFamily="34" charset="-128"/>
              </a:rPr>
              <a:t>來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驗證你賜我的寶劍     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來頌讚你教我的美善    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媽媽我感激您 </a:t>
            </a:r>
            <a:r>
              <a:rPr lang="en-US" altLang="zh-TW" sz="4000" dirty="0">
                <a:latin typeface="Adobe 黑体 Std R" pitchFamily="34" charset="-128"/>
                <a:ea typeface="Adobe 黑体 Std R" pitchFamily="34" charset="-128"/>
              </a:rPr>
              <a:t>ha</a:t>
            </a:r>
            <a:endParaRPr lang="zh-HK" altLang="en-US" sz="4000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463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411510"/>
            <a:ext cx="7992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latin typeface="Adobe 黑体 Std R" pitchFamily="34" charset="-128"/>
                <a:ea typeface="Adobe 黑体 Std R" pitchFamily="34" charset="-128"/>
              </a:rPr>
              <a:t>求這寶寶，能成你自豪，</a:t>
            </a:r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 smtClean="0">
                <a:latin typeface="Adobe 黑体 Std R" pitchFamily="34" charset="-128"/>
                <a:ea typeface="Adobe 黑体 Std R" pitchFamily="34" charset="-128"/>
              </a:rPr>
              <a:t>懷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著信做得到。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面對世界太大 我不怕           </a:t>
            </a:r>
            <a:r>
              <a:rPr lang="en-US" altLang="zh-TW" sz="4000" dirty="0">
                <a:latin typeface="Adobe 黑体 Std R" pitchFamily="34" charset="-128"/>
                <a:ea typeface="Adobe 黑体 Std R" pitchFamily="34" charset="-128"/>
              </a:rPr>
              <a:t>                              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47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411510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latin typeface="Adobe 黑体 Std R" pitchFamily="34" charset="-128"/>
                <a:ea typeface="Adobe 黑体 Std R" pitchFamily="34" charset="-128"/>
              </a:rPr>
              <a:t>勇於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挑戰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 smtClean="0">
                <a:latin typeface="Adobe 黑体 Std R" pitchFamily="34" charset="-128"/>
                <a:ea typeface="Adobe 黑体 Std R" pitchFamily="34" charset="-128"/>
              </a:rPr>
              <a:t>來</a:t>
            </a:r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驗證你賜我的寶劍     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來頌讚你教我的美善      </a:t>
            </a:r>
            <a:endParaRPr lang="en-US" altLang="zh-TW" sz="4000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4000" dirty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000" dirty="0">
                <a:latin typeface="Adobe 黑体 Std R" pitchFamily="34" charset="-128"/>
                <a:ea typeface="Adobe 黑体 Std R" pitchFamily="34" charset="-128"/>
              </a:rPr>
              <a:t>媽媽我感激您 </a:t>
            </a:r>
            <a:r>
              <a:rPr lang="en-US" altLang="zh-TW" sz="4000" dirty="0">
                <a:latin typeface="Adobe 黑体 Std R" pitchFamily="34" charset="-128"/>
                <a:ea typeface="Adobe 黑体 Std R" pitchFamily="34" charset="-128"/>
              </a:rPr>
              <a:t>ha</a:t>
            </a:r>
            <a:endParaRPr lang="zh-HK" altLang="en-US" sz="4000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74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5124" name="Picture 4" descr="http://www.taiwai.hk/Upload/Image/images/%E7%9B%B8%E7%89%87%E5%86%8A/%E4%BF%A1%E7%BE%A9%E5%AE%97%E7%A5%9E%E5%AD%B8%E9%99%A2/DSC00885-m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937"/>
            <a:ext cx="4392488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444208" y="810280"/>
            <a:ext cx="24064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8000" dirty="0">
                <a:latin typeface="Bwhebb" panose="00000400000000000000" pitchFamily="2" charset="0"/>
                <a:cs typeface="David" panose="020E0502060401010101" pitchFamily="34" charset="-79"/>
              </a:rPr>
              <a:t>hl'[]m; </a:t>
            </a:r>
            <a:endParaRPr lang="zh-HK" altLang="en-US" sz="8000" dirty="0">
              <a:latin typeface="Bwhebb" panose="00000400000000000000" pitchFamily="2" charset="0"/>
              <a:cs typeface="David" panose="020E0502060401010101" pitchFamily="34" charset="-79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5" t="20270" r="6472" b="2902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67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1899134" y="1833389"/>
            <a:ext cx="3492388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上行之詩的結構</a:t>
            </a:r>
            <a:endParaRPr lang="zh-HK" altLang="en-US" sz="3200" b="1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7" name="群組 36"/>
          <p:cNvGrpSpPr/>
          <p:nvPr/>
        </p:nvGrpSpPr>
        <p:grpSpPr>
          <a:xfrm>
            <a:off x="308695" y="320849"/>
            <a:ext cx="3168352" cy="1546752"/>
            <a:chOff x="308695" y="320849"/>
            <a:chExt cx="3168352" cy="1546752"/>
          </a:xfrm>
        </p:grpSpPr>
        <p:sp>
          <p:nvSpPr>
            <p:cNvPr id="3" name="橢圓 2"/>
            <p:cNvSpPr/>
            <p:nvPr/>
          </p:nvSpPr>
          <p:spPr>
            <a:xfrm>
              <a:off x="308695" y="320849"/>
              <a:ext cx="3168352" cy="122413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 dirty="0" smtClean="0">
                  <a:solidFill>
                    <a:schemeClr val="accent1"/>
                  </a:solidFill>
                </a:rPr>
                <a:t>120-122</a:t>
              </a:r>
              <a:r>
                <a:rPr lang="zh-TW" altLang="en-US" sz="2400" b="1" dirty="0" smtClean="0">
                  <a:solidFill>
                    <a:schemeClr val="accent1"/>
                  </a:solidFill>
                </a:rPr>
                <a:t>篇</a:t>
              </a:r>
              <a:endParaRPr lang="en-US" altLang="zh-TW" sz="2400" b="1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zh-TW" altLang="en-US" sz="2400" b="1" dirty="0" smtClean="0">
                  <a:solidFill>
                    <a:schemeClr val="accent1"/>
                  </a:solidFill>
                </a:rPr>
                <a:t>錫安之</a:t>
              </a:r>
              <a:r>
                <a:rPr lang="zh-TW" altLang="en-US" sz="2400" b="1" dirty="0">
                  <a:solidFill>
                    <a:schemeClr val="accent1"/>
                  </a:solidFill>
                </a:rPr>
                <a:t>旅</a:t>
              </a:r>
              <a:endParaRPr lang="zh-HK" altLang="en-US" sz="2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11" name="直線單箭頭接點 10"/>
            <p:cNvCxnSpPr/>
            <p:nvPr/>
          </p:nvCxnSpPr>
          <p:spPr>
            <a:xfrm flipH="1" flipV="1">
              <a:off x="1691680" y="1347614"/>
              <a:ext cx="216024" cy="519987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群組 37"/>
          <p:cNvGrpSpPr/>
          <p:nvPr/>
        </p:nvGrpSpPr>
        <p:grpSpPr>
          <a:xfrm>
            <a:off x="5292080" y="332309"/>
            <a:ext cx="3168352" cy="1535292"/>
            <a:chOff x="5292080" y="332309"/>
            <a:chExt cx="3168352" cy="1535292"/>
          </a:xfrm>
        </p:grpSpPr>
        <p:sp>
          <p:nvSpPr>
            <p:cNvPr id="12" name="橢圓 11"/>
            <p:cNvSpPr/>
            <p:nvPr/>
          </p:nvSpPr>
          <p:spPr>
            <a:xfrm>
              <a:off x="5292080" y="332309"/>
              <a:ext cx="3168352" cy="122413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 dirty="0" smtClean="0">
                  <a:solidFill>
                    <a:schemeClr val="accent1"/>
                  </a:solidFill>
                </a:rPr>
                <a:t>123-125</a:t>
              </a:r>
              <a:r>
                <a:rPr lang="zh-TW" altLang="en-US" sz="2400" b="1" dirty="0" smtClean="0">
                  <a:solidFill>
                    <a:schemeClr val="accent1"/>
                  </a:solidFill>
                </a:rPr>
                <a:t>篇</a:t>
              </a:r>
              <a:endParaRPr lang="en-US" altLang="zh-TW" sz="2400" b="1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zh-TW" altLang="en-US" sz="2400" b="1" dirty="0" smtClean="0">
                  <a:solidFill>
                    <a:schemeClr val="accent1"/>
                  </a:solidFill>
                </a:rPr>
                <a:t>敵對錫安</a:t>
              </a:r>
              <a:endParaRPr lang="zh-HK" altLang="en-US" sz="2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13" name="直線單箭頭接點 12"/>
            <p:cNvCxnSpPr/>
            <p:nvPr/>
          </p:nvCxnSpPr>
          <p:spPr>
            <a:xfrm flipV="1">
              <a:off x="5301196" y="1491630"/>
              <a:ext cx="782972" cy="375971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群組 38"/>
          <p:cNvGrpSpPr/>
          <p:nvPr/>
        </p:nvGrpSpPr>
        <p:grpSpPr>
          <a:xfrm>
            <a:off x="5391522" y="2139702"/>
            <a:ext cx="3500958" cy="1224136"/>
            <a:chOff x="5391522" y="2139702"/>
            <a:chExt cx="3500958" cy="1224136"/>
          </a:xfrm>
        </p:grpSpPr>
        <p:cxnSp>
          <p:nvCxnSpPr>
            <p:cNvPr id="18" name="直線單箭頭接點 17"/>
            <p:cNvCxnSpPr/>
            <p:nvPr/>
          </p:nvCxnSpPr>
          <p:spPr>
            <a:xfrm>
              <a:off x="5391522" y="2515648"/>
              <a:ext cx="692646" cy="12811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橢圓 19"/>
            <p:cNvSpPr/>
            <p:nvPr/>
          </p:nvSpPr>
          <p:spPr>
            <a:xfrm>
              <a:off x="6084168" y="2139702"/>
              <a:ext cx="2808312" cy="122413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 dirty="0" smtClean="0">
                  <a:solidFill>
                    <a:schemeClr val="accent1"/>
                  </a:solidFill>
                </a:rPr>
                <a:t>126-128</a:t>
              </a:r>
              <a:r>
                <a:rPr lang="zh-TW" altLang="en-US" sz="2400" b="1" dirty="0" smtClean="0">
                  <a:solidFill>
                    <a:schemeClr val="accent1"/>
                  </a:solidFill>
                </a:rPr>
                <a:t>篇</a:t>
              </a:r>
              <a:endParaRPr lang="en-US" altLang="zh-TW" sz="2400" b="1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zh-TW" altLang="en-US" sz="2400" b="1" dirty="0" smtClean="0">
                  <a:solidFill>
                    <a:schemeClr val="accent1"/>
                  </a:solidFill>
                </a:rPr>
                <a:t>復興錫安</a:t>
              </a:r>
              <a:endParaRPr lang="zh-HK" altLang="en-US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4283968" y="2913509"/>
            <a:ext cx="3168352" cy="1800200"/>
            <a:chOff x="4283968" y="2913509"/>
            <a:chExt cx="3168352" cy="1800200"/>
          </a:xfrm>
        </p:grpSpPr>
        <p:cxnSp>
          <p:nvCxnSpPr>
            <p:cNvPr id="19" name="直線單箭頭接點 18"/>
            <p:cNvCxnSpPr/>
            <p:nvPr/>
          </p:nvCxnSpPr>
          <p:spPr>
            <a:xfrm>
              <a:off x="4747245" y="2913509"/>
              <a:ext cx="648072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橢圓 20"/>
            <p:cNvSpPr/>
            <p:nvPr/>
          </p:nvSpPr>
          <p:spPr>
            <a:xfrm>
              <a:off x="4283968" y="3489573"/>
              <a:ext cx="3168352" cy="122413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 dirty="0" smtClean="0">
                  <a:solidFill>
                    <a:schemeClr val="accent1"/>
                  </a:solidFill>
                </a:rPr>
                <a:t>129-131</a:t>
              </a:r>
              <a:r>
                <a:rPr lang="zh-TW" altLang="en-US" sz="2400" b="1" dirty="0" smtClean="0">
                  <a:solidFill>
                    <a:schemeClr val="accent1"/>
                  </a:solidFill>
                </a:rPr>
                <a:t>篇</a:t>
              </a:r>
              <a:endParaRPr lang="en-US" altLang="zh-TW" sz="2400" b="1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zh-TW" altLang="en-US" sz="2400" b="1" dirty="0">
                  <a:solidFill>
                    <a:schemeClr val="accent1"/>
                  </a:solidFill>
                </a:rPr>
                <a:t>等候耶和華</a:t>
              </a:r>
              <a:endParaRPr lang="zh-HK" altLang="en-US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323528" y="2846437"/>
            <a:ext cx="3168352" cy="1821210"/>
            <a:chOff x="323528" y="2846437"/>
            <a:chExt cx="3168352" cy="1821210"/>
          </a:xfrm>
        </p:grpSpPr>
        <p:cxnSp>
          <p:nvCxnSpPr>
            <p:cNvPr id="17" name="直線單箭頭接點 16"/>
            <p:cNvCxnSpPr/>
            <p:nvPr/>
          </p:nvCxnSpPr>
          <p:spPr>
            <a:xfrm flipH="1">
              <a:off x="2051720" y="2846437"/>
              <a:ext cx="540060" cy="64313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橢圓 21"/>
            <p:cNvSpPr/>
            <p:nvPr/>
          </p:nvSpPr>
          <p:spPr>
            <a:xfrm>
              <a:off x="323528" y="3443511"/>
              <a:ext cx="3168352" cy="122413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 dirty="0" smtClean="0">
                  <a:solidFill>
                    <a:schemeClr val="accent1"/>
                  </a:solidFill>
                </a:rPr>
                <a:t>132-134</a:t>
              </a:r>
              <a:r>
                <a:rPr lang="zh-TW" altLang="en-US" sz="2400" b="1" dirty="0" smtClean="0">
                  <a:solidFill>
                    <a:schemeClr val="accent1"/>
                  </a:solidFill>
                </a:rPr>
                <a:t>篇</a:t>
              </a:r>
              <a:endParaRPr lang="en-US" altLang="zh-TW" sz="2400" b="1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zh-TW" altLang="en-US" sz="2400" b="1" dirty="0" smtClean="0">
                  <a:solidFill>
                    <a:schemeClr val="accent1"/>
                  </a:solidFill>
                </a:rPr>
                <a:t>前膽與盼望</a:t>
              </a:r>
              <a:endParaRPr lang="zh-HK" altLang="en-US" sz="24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30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æ¯è¦ªç¯å¿«æ¨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1470"/>
            <a:ext cx="6912768" cy="50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3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268290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b="1" dirty="0" smtClean="0">
                <a:latin typeface="+mj-ea"/>
                <a:ea typeface="+mj-ea"/>
              </a:rPr>
              <a:t>詩篇</a:t>
            </a:r>
            <a:r>
              <a:rPr lang="zh-TW" altLang="zh-HK" sz="2400" b="1" dirty="0" smtClean="0">
                <a:latin typeface="+mj-ea"/>
                <a:ea typeface="+mj-ea"/>
              </a:rPr>
              <a:t>第</a:t>
            </a:r>
            <a:r>
              <a:rPr lang="en-US" altLang="zh-TW" sz="2400" b="1" dirty="0" smtClean="0">
                <a:latin typeface="+mj-ea"/>
                <a:ea typeface="+mj-ea"/>
              </a:rPr>
              <a:t>127</a:t>
            </a:r>
            <a:r>
              <a:rPr lang="zh-TW" altLang="en-US" sz="2400" b="1" dirty="0" smtClean="0">
                <a:latin typeface="+mj-ea"/>
                <a:ea typeface="+mj-ea"/>
              </a:rPr>
              <a:t>篇</a:t>
            </a:r>
            <a:endParaRPr lang="en-US" altLang="zh-HK" sz="2400" b="1" baseline="30000" dirty="0" smtClean="0">
              <a:latin typeface="+mj-ea"/>
              <a:ea typeface="+mj-ea"/>
            </a:endParaRPr>
          </a:p>
          <a:p>
            <a:pPr algn="just"/>
            <a:r>
              <a:rPr lang="en-US" altLang="zh-HK" sz="2400" b="1" baseline="30000" dirty="0" smtClean="0">
                <a:latin typeface="+mj-ea"/>
                <a:ea typeface="+mj-ea"/>
              </a:rPr>
              <a:t>1</a:t>
            </a:r>
            <a:r>
              <a:rPr lang="zh-TW" altLang="en-US" sz="2400" b="1" dirty="0" smtClean="0">
                <a:latin typeface="+mj-ea"/>
                <a:ea typeface="+mj-ea"/>
              </a:rPr>
              <a:t>  </a:t>
            </a:r>
            <a:r>
              <a:rPr lang="en-US" altLang="zh-TW" sz="2400" b="1" dirty="0" smtClean="0">
                <a:latin typeface="+mj-ea"/>
                <a:ea typeface="+mj-ea"/>
              </a:rPr>
              <a:t>	</a:t>
            </a:r>
            <a:r>
              <a:rPr lang="zh-TW" altLang="zh-HK" sz="2400" b="1" dirty="0" smtClean="0">
                <a:latin typeface="+mj-ea"/>
                <a:ea typeface="+mj-ea"/>
              </a:rPr>
              <a:t>若</a:t>
            </a:r>
            <a:r>
              <a:rPr lang="zh-TW" altLang="zh-HK" sz="2400" b="1" dirty="0">
                <a:latin typeface="+mj-ea"/>
                <a:ea typeface="+mj-ea"/>
              </a:rPr>
              <a:t>不是耶和華建造房屋、建造的人就</a:t>
            </a:r>
            <a:r>
              <a:rPr lang="zh-TW" altLang="zh-HK" sz="2400" b="1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枉然</a:t>
            </a:r>
            <a:r>
              <a:rPr lang="zh-TW" altLang="zh-HK" sz="2400" b="1" dirty="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勞力</a:t>
            </a:r>
            <a:r>
              <a:rPr lang="zh-TW" altLang="en-US" sz="2400" b="1" dirty="0" smtClean="0">
                <a:latin typeface="+mj-ea"/>
                <a:ea typeface="+mj-ea"/>
              </a:rPr>
              <a:t>，</a:t>
            </a:r>
            <a:r>
              <a:rPr lang="zh-TW" altLang="zh-HK" sz="2400" b="1" dirty="0" smtClean="0">
                <a:latin typeface="+mj-ea"/>
                <a:ea typeface="+mj-ea"/>
              </a:rPr>
              <a:t>若不</a:t>
            </a:r>
            <a:r>
              <a:rPr lang="en-US" altLang="zh-TW" sz="2400" b="1" dirty="0" smtClean="0">
                <a:latin typeface="+mj-ea"/>
                <a:ea typeface="+mj-ea"/>
              </a:rPr>
              <a:t>	</a:t>
            </a:r>
            <a:r>
              <a:rPr lang="zh-TW" altLang="zh-HK" sz="2400" b="1" dirty="0" smtClean="0">
                <a:latin typeface="+mj-ea"/>
                <a:ea typeface="+mj-ea"/>
              </a:rPr>
              <a:t>是耶和華</a:t>
            </a:r>
            <a:r>
              <a:rPr lang="zh-TW" altLang="zh-HK" sz="2400" b="1" dirty="0">
                <a:latin typeface="+mj-ea"/>
                <a:ea typeface="+mj-ea"/>
              </a:rPr>
              <a:t>看守城池、看守的人就</a:t>
            </a:r>
            <a:r>
              <a:rPr lang="zh-TW" altLang="zh-HK" sz="2400" b="1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枉然儆醒</a:t>
            </a:r>
            <a:r>
              <a:rPr lang="zh-TW" altLang="zh-HK" sz="2400" b="1" dirty="0">
                <a:latin typeface="+mj-ea"/>
                <a:ea typeface="+mj-ea"/>
              </a:rPr>
              <a:t>。</a:t>
            </a:r>
          </a:p>
          <a:p>
            <a:pPr algn="just"/>
            <a:r>
              <a:rPr lang="en-US" altLang="zh-HK" sz="2400" b="1" baseline="30000" dirty="0">
                <a:latin typeface="+mj-ea"/>
                <a:ea typeface="+mj-ea"/>
              </a:rPr>
              <a:t>2</a:t>
            </a:r>
            <a:r>
              <a:rPr lang="en-US" altLang="zh-HK" sz="2400" b="1" dirty="0">
                <a:latin typeface="+mj-ea"/>
                <a:ea typeface="+mj-ea"/>
              </a:rPr>
              <a:t>	</a:t>
            </a:r>
            <a:r>
              <a:rPr lang="zh-TW" altLang="zh-HK" sz="2400" b="1" dirty="0">
                <a:latin typeface="+mj-ea"/>
                <a:ea typeface="+mj-ea"/>
              </a:rPr>
              <a:t>你們清晨早起、夜晚安歇、喫勞碌得來的飯、</a:t>
            </a:r>
            <a:r>
              <a:rPr lang="zh-TW" altLang="zh-HK" sz="2400" b="1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本是</a:t>
            </a:r>
            <a:r>
              <a:rPr lang="zh-TW" altLang="zh-HK" sz="2400" b="1" dirty="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枉</a:t>
            </a:r>
            <a:r>
              <a:rPr lang="en-US" altLang="zh-TW" sz="2400" b="1" dirty="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	</a:t>
            </a:r>
            <a:r>
              <a:rPr lang="zh-TW" altLang="zh-HK" sz="2400" b="1" dirty="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然</a:t>
            </a:r>
            <a:r>
              <a:rPr lang="zh-TW" altLang="zh-HK" sz="2400" b="1" dirty="0">
                <a:latin typeface="+mj-ea"/>
                <a:ea typeface="+mj-ea"/>
              </a:rPr>
              <a:t>‧惟有耶和華所親愛的、必叫他安然睡覺</a:t>
            </a:r>
            <a:r>
              <a:rPr lang="zh-TW" altLang="zh-HK" sz="2400" b="1" dirty="0" smtClean="0">
                <a:latin typeface="+mj-ea"/>
                <a:ea typeface="+mj-ea"/>
              </a:rPr>
              <a:t>。</a:t>
            </a:r>
            <a:endParaRPr lang="zh-TW" altLang="zh-HK" sz="2400" b="1" dirty="0">
              <a:latin typeface="+mj-ea"/>
              <a:ea typeface="+mj-e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6" t="20328" r="5790" b="28509"/>
          <a:stretch/>
        </p:blipFill>
        <p:spPr bwMode="auto">
          <a:xfrm>
            <a:off x="0" y="51470"/>
            <a:ext cx="9144000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338" y="2480227"/>
            <a:ext cx="1499492" cy="206027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97" y="2488066"/>
            <a:ext cx="1493397" cy="205418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48" y="2490479"/>
            <a:ext cx="1493397" cy="20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4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å¿«æ¨Uåæ²ç·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856895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2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龍騰四海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6026</TotalTime>
  <Words>708</Words>
  <Application>Microsoft Office PowerPoint</Application>
  <PresentationFormat>如螢幕大小 (16:9)</PresentationFormat>
  <Paragraphs>184</Paragraphs>
  <Slides>48</Slides>
  <Notes>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49" baseType="lpstr">
      <vt:lpstr>龍騰四海</vt:lpstr>
      <vt:lpstr>若不是耶和華建造房屋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母愛何其偉大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Shirley01</cp:lastModifiedBy>
  <cp:revision>386</cp:revision>
  <cp:lastPrinted>2018-05-08T08:27:26Z</cp:lastPrinted>
  <dcterms:created xsi:type="dcterms:W3CDTF">2018-02-28T01:54:56Z</dcterms:created>
  <dcterms:modified xsi:type="dcterms:W3CDTF">2019-05-07T03:15:45Z</dcterms:modified>
</cp:coreProperties>
</file>