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7" r:id="rId2"/>
    <p:sldId id="261" r:id="rId3"/>
    <p:sldId id="259" r:id="rId4"/>
    <p:sldId id="260" r:id="rId5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1CFDB-A856-45D9-9775-CA2E33D770D2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83347-8F7E-40ED-8314-90E4D8E3EC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2185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614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975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500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6856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272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033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537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654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926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822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C5C4C-3496-4B90-AA28-15BFEC94BEC0}" type="datetimeFigureOut">
              <a:rPr lang="zh-HK" altLang="en-US" smtClean="0"/>
              <a:t>30/4/2019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3F0A-D210-4C21-9414-3203ACAF874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218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信仰通往世界的媒體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28:11-31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是路加醫生寫給信仰追尋者提阿非羅，講述信仰群體經歷耶穌基督復活之後的轉變及成長歷程。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195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pPr algn="l"/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信仰通往世界的媒體（徒</a:t>
            </a:r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28:11-31</a:t>
            </a: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1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回顧幾個使徒行傳的特色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耶穌基督的宣告：但聖靈降臨在你們身上，你們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就必得着能力，並要在耶路撒冷、猶太全地，和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撒馬利亞，直到地極，作我的見證。（徒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使徒彼得和使徒保羅的事蹟為主線。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三個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福音興旺的摘要：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上帝的道興旺起來；在耶路撒冷門徒數目加增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的甚多，也有許多祭司信從了這道。</a:t>
            </a:r>
            <a:r>
              <a:rPr lang="zh-TW" altLang="en-US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6:7</a:t>
            </a:r>
            <a:r>
              <a:rPr lang="zh-TW" altLang="en-US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～上帝的道日見興旺，越發廣傳。</a:t>
            </a:r>
            <a:r>
              <a:rPr lang="zh-TW" altLang="en-US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12:24</a:t>
            </a:r>
            <a:r>
              <a:rPr lang="zh-TW" altLang="en-US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1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主的道大大興旺，而且得勝，就是這樣。</a:t>
            </a:r>
            <a:r>
              <a:rPr lang="zh-TW" altLang="en-US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19:20</a:t>
            </a:r>
            <a:r>
              <a:rPr lang="zh-TW" altLang="en-US" sz="2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1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啟示文學於敍事文學的意義。</a:t>
            </a:r>
          </a:p>
        </p:txBody>
      </p:sp>
    </p:spTree>
    <p:extLst>
      <p:ext uri="{BB962C8B-B14F-4D97-AF65-F5344CB8AC3E}">
        <p14:creationId xmlns:p14="http://schemas.microsoft.com/office/powerpoint/2010/main" val="100600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信仰通往世界的媒體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28:11-31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＜徒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28:11-31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＞描述保羅到達羅馬，同時將信仰帶到「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地極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」，讓福音自由地傳開。保羅的人生，經歷上帝的拯救和呼召；作為猶太人</a:t>
            </a:r>
            <a:r>
              <a:rPr lang="zh-TW" altLang="en-US" b="1" dirty="0" smtClean="0">
                <a:latin typeface="新細明體"/>
                <a:ea typeface="新細明體"/>
              </a:rPr>
              <a:t>、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羅馬人與及被聖靈差遣的使徒，保羅是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一個信仰傳播的媒體。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HK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今天我們也學習成為將信仰帶進世界的媒體。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563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信仰通往世界的媒體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28:11-31</a:t>
            </a:r>
            <a:r>
              <a:rPr lang="zh-TW" altLang="en-US" sz="2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社會角色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羅馬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信仰通往俗世處境的媒體。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(11-16)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親族血緣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猶太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信仰通往骨肉之親的媒體。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(17-25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聖靈器皿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世界通往神國救恩的媒體。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-31)</a:t>
            </a:r>
            <a:endParaRPr lang="zh-HK" altLang="en-US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260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229</Words>
  <Application>Microsoft Office PowerPoint</Application>
  <PresentationFormat>如螢幕大小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信仰通往世界的媒體（徒28:11-31）－信息思路</vt:lpstr>
      <vt:lpstr>信仰通往世界的媒體（徒28:11-31）－信息思路</vt:lpstr>
      <vt:lpstr>信仰通往世界的媒體（徒28:11-31）－信息思路</vt:lpstr>
      <vt:lpstr>信仰通往世界的媒體（徒28:11-31）－信息大綱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信仰通往世界的媒體（徒28:11-31）－信息思路</dc:title>
  <dc:creator>Matthew Yan</dc:creator>
  <cp:lastModifiedBy>Matthew Yan</cp:lastModifiedBy>
  <cp:revision>7</cp:revision>
  <cp:lastPrinted>2019-04-30T08:05:25Z</cp:lastPrinted>
  <dcterms:created xsi:type="dcterms:W3CDTF">2019-04-30T07:11:40Z</dcterms:created>
  <dcterms:modified xsi:type="dcterms:W3CDTF">2019-04-30T08:05:56Z</dcterms:modified>
</cp:coreProperties>
</file>