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D2F03A-2DF7-42F3-A07E-D98F3FA7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02417C-1F6A-4F4F-AE9F-0A351CCF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E294-39FF-4100-935B-E72DD0C85428}" type="datetimeFigureOut">
              <a:rPr lang="zh-HK" altLang="en-US" smtClean="0"/>
              <a:t>27/4/2019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AF5AFA-9375-4779-A99F-3B509B60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3C08E2-6BD9-4EBB-9355-F1D1C2F1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AA545-DD1A-4241-9A99-D99FC6F4422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18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661CABB-07EE-4F43-B688-14BD88DA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249D40-B5A1-4F7C-BDEA-3D0F1D20F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425991-56FB-432D-ABCC-65F25E147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E294-39FF-4100-935B-E72DD0C85428}" type="datetimeFigureOut">
              <a:rPr lang="zh-HK" altLang="en-US" smtClean="0"/>
              <a:t>27/4/2019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E0BA16-7B08-4433-97A9-26580F2EC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86B7C7-804A-4B6E-A86A-0040F5D38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A545-DD1A-4241-9A99-D99FC6F4422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181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A04EC98-CE93-4AE0-9C5D-6106CDA8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bg1"/>
                </a:solidFill>
              </a:rPr>
              <a:t>「請告訴我們，你的意見如何？」</a:t>
            </a:r>
            <a:endParaRPr lang="zh-HK" altLang="en-US" sz="480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D6CD77-3AA6-489C-A8D8-D7607E40C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8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A8BC6F8-9FA4-49BE-9C11-281430AC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CF503E-EA6C-4950-A1A0-784C605EF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0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3EAB95C-5080-48F2-9938-E3D9DD5A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四個回合的交鋒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6E0C97-EFBE-4CF0-9A37-60125BA31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53CBE6D-6E23-4DFD-94DA-275D0DB5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四個回合的交鋒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B32489-DF3D-4CD4-BA8A-A81D49575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6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6A28966-8FBC-4F12-A77F-3E28F1A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四個回合的交鋒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8DF15C-85FC-41A0-83ED-041BA3990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3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6DF72F4-F872-484F-B32D-C8F1CABF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C0FA17-C66E-43C4-BFB9-612620E18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9696262-B1D7-444E-A571-98BC838E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猶太公議會上的主要派系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6711F1B-4D5C-4C63-A527-67E9CA7DD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7CE8597-E0CE-4381-BB90-A632CBE7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猶太公議會上的主要派系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686360-8952-4E3D-9FA1-D8EBD4E9F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FE8363E-C01F-4A54-A25B-465AC2BC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猶太公議會上的主要派系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AFD4BA-1C1F-46DC-A807-28CE6607A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5C66337-5496-40A9-944A-52FF17FD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C069DA-74F8-48DF-8CA3-DC030B5F7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AD4A3F8-B75C-457D-9918-8E517E46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誰是撒都該人？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DEA86B-FD4F-4749-A2F2-A7416DB2B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114A3B7-1864-4F08-97D3-429C979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</a:t>
            </a:r>
            <a:r>
              <a:rPr lang="zh-TW" altLang="en-US"/>
              <a:t>年主題：愛神愛人，踐信於行。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A8E4A3-D7D4-4296-996C-4EC60DD502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46AA349-5B5A-4DD9-A13A-464A676C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誰是撒都該人？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6DDB4C6-F39E-4900-9A48-10A1806B9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9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AFF7AD3-72E6-4CFC-8361-6BFBF80D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大衛王時代兩位祭師長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3BC279-89E7-41B1-A543-9D9EA3ABE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E4B9D8-16CD-4D35-8831-7D89110C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撒督何許人也？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02FE2A-0CAE-4910-B631-D7A09FE1EB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3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D0AE732-E7BD-4D56-A4AB-90C7A0F3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撒督的後裔在以西結書被稱讚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64DC74-4357-4709-9E74-32E7CB4390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3AC4893-2FF9-41EF-8516-82F53673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CAB35E-8474-48CC-99B0-A21E91B18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9E9FFC2-77A5-4C15-A35A-AB8D766A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與耶穌敵對的勢力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0DCD92-5D66-4DF8-9D1B-C9708799B8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50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8FCF12-43A9-437E-9474-2FDC1FC0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羅素的 </a:t>
            </a:r>
            <a:r>
              <a:rPr lang="en-US" altLang="zh-TW"/>
              <a:t>《</a:t>
            </a:r>
            <a:r>
              <a:rPr lang="zh-TW" altLang="en-US"/>
              <a:t>權力論</a:t>
            </a:r>
            <a:r>
              <a:rPr lang="en-US" altLang="zh-TW"/>
              <a:t>》</a:t>
            </a:r>
            <a:r>
              <a:rPr lang="zh-TW" altLang="en-US"/>
              <a:t>有關權力慾的點子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C7F43D-6E94-4C97-87FA-98EBA0BB8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7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A65B66B-9508-42A2-8B62-B10760CD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30CB5F4-D6CD-42B3-8539-4A6846632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52F398F-C69C-406A-B76E-F275DE39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誰認得他？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9D91BA-C7B7-4488-834F-19C8837AA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7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C0F0FF5-27AB-4E13-A616-367D8AE6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>
                <a:solidFill>
                  <a:schemeClr val="bg1"/>
                </a:solidFill>
              </a:rPr>
              <a:t>2019</a:t>
            </a:r>
            <a:r>
              <a:rPr lang="zh-TW" altLang="en-US" sz="4000">
                <a:solidFill>
                  <a:schemeClr val="bg1"/>
                </a:solidFill>
              </a:rPr>
              <a:t>年主題：愛神愛人，踐信於行。</a:t>
            </a:r>
            <a:endParaRPr lang="en-US" altLang="zh-TW" sz="400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F7B0CC-ABD9-4BA2-BE2C-B048139B2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7B7A861-33D4-4FBD-93E1-3BADBB51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0DEE2B-88D4-46BC-BF77-AF291AEB4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5C2FC55-A228-4B45-BFCA-C70533FD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康泉堂的使命：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C55B7C-6724-419E-A507-A3D546586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3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819BE76-FA89-4A0E-9F5A-C20E91E2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主耶穌身邊的門徒圈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13B2705-EE86-4425-90A1-EF86D9D7E4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8FE3949-393E-4A34-BA76-C37FA2D3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CBEFB9-157A-4341-9915-48E77A9741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990AE6A-9EBD-49D4-9C6A-D54D427B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65CBE7-E36D-4491-AE5E-7527D78F3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93CAF3F-4A47-49F7-8DAF-5AD4532A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主題經文</a:t>
            </a:r>
            <a:r>
              <a:rPr lang="en-US" altLang="zh-TW"/>
              <a:t>(</a:t>
            </a:r>
            <a:r>
              <a:rPr lang="zh-TW" altLang="en-US"/>
              <a:t>馬太福音</a:t>
            </a:r>
            <a:r>
              <a:rPr lang="en-US" altLang="zh-TW"/>
              <a:t>22:15-46 </a:t>
            </a:r>
            <a:r>
              <a:rPr lang="zh-TW" altLang="en-US"/>
              <a:t>──新漢語譯本</a:t>
            </a:r>
            <a:r>
              <a:rPr lang="en-US" altLang="zh-TW"/>
              <a:t>)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4A4D14-1394-49FF-A026-0C987632D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805659E-3177-4ACF-A624-FE5E37BE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主題經文</a:t>
            </a:r>
            <a:r>
              <a:rPr lang="en-US" altLang="zh-TW"/>
              <a:t>(</a:t>
            </a:r>
            <a:r>
              <a:rPr lang="zh-TW" altLang="en-US"/>
              <a:t>馬太福音</a:t>
            </a:r>
            <a:r>
              <a:rPr lang="en-US" altLang="zh-TW"/>
              <a:t>22:15-46 </a:t>
            </a:r>
            <a:r>
              <a:rPr lang="zh-TW" altLang="en-US"/>
              <a:t>──新漢語譯本</a:t>
            </a:r>
            <a:r>
              <a:rPr lang="en-US" altLang="zh-TW"/>
              <a:t>)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34D893-34AF-49FC-A4A9-C881F28A1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0B6B771-A697-4B79-AC27-A8F64F2F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主題經文</a:t>
            </a:r>
            <a:r>
              <a:rPr lang="en-US" altLang="zh-TW"/>
              <a:t>(</a:t>
            </a:r>
            <a:r>
              <a:rPr lang="zh-TW" altLang="en-US"/>
              <a:t>馬太福音</a:t>
            </a:r>
            <a:r>
              <a:rPr lang="en-US" altLang="zh-TW"/>
              <a:t>22:15-46 </a:t>
            </a:r>
            <a:r>
              <a:rPr lang="zh-TW" altLang="en-US"/>
              <a:t>──新漢語譯本</a:t>
            </a:r>
            <a:r>
              <a:rPr lang="en-US" altLang="zh-TW"/>
              <a:t>)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C6584E7-7A3E-454D-885E-0AFA7E6DC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3FA4F58-3CB0-462E-90B7-CE7DA33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主題經文</a:t>
            </a:r>
            <a:r>
              <a:rPr lang="en-US" altLang="zh-TW"/>
              <a:t>(</a:t>
            </a:r>
            <a:r>
              <a:rPr lang="zh-TW" altLang="en-US"/>
              <a:t>馬太福音</a:t>
            </a:r>
            <a:r>
              <a:rPr lang="en-US" altLang="zh-TW"/>
              <a:t>22:15-46 </a:t>
            </a:r>
            <a:r>
              <a:rPr lang="zh-TW" altLang="en-US"/>
              <a:t>──新漢語譯本</a:t>
            </a:r>
            <a:r>
              <a:rPr lang="en-US" altLang="zh-TW"/>
              <a:t>)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E4B600-9521-4D7A-A3FC-3B78C4BFE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5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寬螢幕</PresentationFormat>
  <Paragraphs>27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佈景主題</vt:lpstr>
      <vt:lpstr>「請告訴我們，你的意見如何？」</vt:lpstr>
      <vt:lpstr>2019年主題：愛神愛人，踐信於行。</vt:lpstr>
      <vt:lpstr>PowerPoint 簡報</vt:lpstr>
      <vt:lpstr>PowerPoint 簡報</vt:lpstr>
      <vt:lpstr>PowerPoint 簡報</vt:lpstr>
      <vt:lpstr>主題經文(馬太福音22:15-46 ──新漢語譯本)</vt:lpstr>
      <vt:lpstr>主題經文(馬太福音22:15-46 ──新漢語譯本)</vt:lpstr>
      <vt:lpstr>主題經文(馬太福音22:15-46 ──新漢語譯本)</vt:lpstr>
      <vt:lpstr>主題經文(馬太福音22:15-46 ──新漢語譯本)</vt:lpstr>
      <vt:lpstr>與耶穌敵對的勢力</vt:lpstr>
      <vt:lpstr>四個回合的交鋒</vt:lpstr>
      <vt:lpstr>四個回合的交鋒</vt:lpstr>
      <vt:lpstr>四個回合的交鋒</vt:lpstr>
      <vt:lpstr>與耶穌敵對的勢力</vt:lpstr>
      <vt:lpstr>猶太公議會上的主要派系</vt:lpstr>
      <vt:lpstr>猶太公議會上的主要派系</vt:lpstr>
      <vt:lpstr>猶太公議會上的主要派系</vt:lpstr>
      <vt:lpstr>與耶穌敵對的勢力</vt:lpstr>
      <vt:lpstr>誰是撒都該人？</vt:lpstr>
      <vt:lpstr>誰是撒都該人？</vt:lpstr>
      <vt:lpstr>大衛王時代兩位祭師長</vt:lpstr>
      <vt:lpstr>撒督何許人也？</vt:lpstr>
      <vt:lpstr>撒督的後裔在以西結書被稱讚</vt:lpstr>
      <vt:lpstr>與耶穌敵對的勢力</vt:lpstr>
      <vt:lpstr>與耶穌敵對的勢力</vt:lpstr>
      <vt:lpstr>羅素的 《權力論》有關權力慾的點子</vt:lpstr>
      <vt:lpstr>PowerPoint 簡報</vt:lpstr>
      <vt:lpstr>誰認得他？</vt:lpstr>
      <vt:lpstr>2019年主題：愛神愛人，踐信於行。</vt:lpstr>
      <vt:lpstr>康泉堂的使命：</vt:lpstr>
      <vt:lpstr>主耶穌身邊的門徒圈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「請告訴我們，你的意見如何？」</dc:title>
  <dc:creator>stanley lo</dc:creator>
  <cp:lastModifiedBy>stanley lo</cp:lastModifiedBy>
  <cp:revision>1</cp:revision>
  <dcterms:created xsi:type="dcterms:W3CDTF">2019-04-27T07:19:38Z</dcterms:created>
  <dcterms:modified xsi:type="dcterms:W3CDTF">2019-04-27T07:19:38Z</dcterms:modified>
</cp:coreProperties>
</file>