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931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21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826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544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587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8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909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744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679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781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18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E8315-47C4-474A-BF73-FB6851A7AC3D}" type="datetimeFigureOut">
              <a:rPr lang="zh-HK" altLang="en-US" smtClean="0"/>
              <a:t>20/4/2019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4412D-2B07-4435-8F43-933D7ADF76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4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22942"/>
            <a:ext cx="5760640" cy="698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2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活著（路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24:36-53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）－信息思路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承接上文，兩位門徒在以馬忤斯路上遇見復活的耶穌之後，隨即向十一使徒匯報這經歷。在聚集分享期間，耶穌親自向在場人士顯現，並展示其復活的身體，增添他們的信心。</a:t>
            </a:r>
          </a:p>
          <a:p>
            <a:pPr marL="0" indent="0">
              <a:buNone/>
            </a:pPr>
            <a:endPara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復活的耶穌基督打開在場使徒及門徒的心竅，明白舊約有關救主的預告，並向他們重申見證福音的使命。</a:t>
            </a:r>
          </a:p>
          <a:p>
            <a:pPr marL="0" indent="0">
              <a:buNone/>
            </a:pPr>
            <a:endPara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80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活著（路</a:t>
            </a:r>
            <a:r>
              <a:rPr lang="en-US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24:36-53</a:t>
            </a: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）－信息思路</a:t>
            </a:r>
            <a:endParaRPr lang="zh-HK" altLang="en-US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經過復活與門徒相遇，耶穌被帶到天上。耶穌為門徒祝福並升上天上後，門徒帶著敬畏及喜樂回到生活中。</a:t>
            </a:r>
          </a:p>
          <a:p>
            <a:pPr marL="0" indent="0">
              <a:buNone/>
            </a:pPr>
            <a:endPara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我們再次學習耶穌基督復活的事實，帶給今天信仰與生活動力。</a:t>
            </a:r>
          </a:p>
          <a:p>
            <a:pPr marL="0" indent="0">
              <a:buNone/>
            </a:pPr>
            <a:endPara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091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活著（路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24:36-53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）－信息大綱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復活讓信心持續地活著。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(36-43)</a:t>
            </a:r>
          </a:p>
          <a:p>
            <a:pPr marL="0" indent="0">
              <a:buNone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復活讓宗教立體地活著。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(44-45)</a:t>
            </a:r>
          </a:p>
          <a:p>
            <a:pPr marL="0" indent="0">
              <a:buNone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復活讓使命堅定地活著。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(46-49)</a:t>
            </a:r>
          </a:p>
          <a:p>
            <a:pPr marL="0" indent="0">
              <a:buNone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復活讓關係永遠地活著。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(50-53)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0489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205</Words>
  <Application>Microsoft Office PowerPoint</Application>
  <PresentationFormat>如螢幕大小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活著（路24:36-53）－信息思路</vt:lpstr>
      <vt:lpstr>活著（路24:36-53）－信息思路</vt:lpstr>
      <vt:lpstr>活著（路24:36-53）－信息大綱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活著 路24:36-53 </dc:title>
  <dc:creator>Matthew Yan</dc:creator>
  <cp:lastModifiedBy>Matthew Yan</cp:lastModifiedBy>
  <cp:revision>4</cp:revision>
  <dcterms:created xsi:type="dcterms:W3CDTF">2019-04-17T13:27:36Z</dcterms:created>
  <dcterms:modified xsi:type="dcterms:W3CDTF">2019-04-20T09:14:46Z</dcterms:modified>
</cp:coreProperties>
</file>