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516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079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423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121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289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05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746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390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677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041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840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D6D46-5730-4470-AD50-DFCD2BA2D5C5}" type="datetimeFigureOut">
              <a:rPr lang="zh-HK" altLang="en-US" smtClean="0"/>
              <a:t>9/4/2019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30B1A-644B-41A6-AFFA-37B400A677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228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天路歷程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27:1-28:10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1. 《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使徒行傳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以敍事作為寫作體材，記載歷史事蹟，當中插入了一些天啟文學的段落，道出基督信仰的立體組合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上帝的臨在，介入了歷史的進程。</a:t>
            </a:r>
          </a:p>
          <a:p>
            <a:pPr marL="0" indent="0">
              <a:buNone/>
            </a:pP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天啟文學表明，在人生完全沒有出路的時候，惟有倚靠啟示，包括「空間的啟示」及「時間上的啟示」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鮑維均著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從路加著作看顛覆現實的基督信仰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》)</a:t>
            </a:r>
          </a:p>
        </p:txBody>
      </p:sp>
    </p:spTree>
    <p:extLst>
      <p:ext uri="{BB962C8B-B14F-4D97-AF65-F5344CB8AC3E}">
        <p14:creationId xmlns:p14="http://schemas.microsoft.com/office/powerpoint/2010/main" val="351870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天路歷程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27:1-28:10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使徒行傳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27-28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章作為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使徒行傳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的總結，也延續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章的記載，最終的審判結果應該是由凱撒大帝處得出。然而，路加醫生並沒有記載保羅上訴到凱撒大帝的情況及結局。</a:t>
            </a:r>
          </a:p>
          <a:p>
            <a:pPr marL="0" indent="0">
              <a:buNone/>
            </a:pP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路加醫生希望帶出一個信息，雖然經過一連串的審訊，但最終的審判權不不在於凱撒，而在於復活的基督，在前赴羅馬的航程可以看到這信息。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鮑維均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524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天路歷程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27:1-28:10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作為囚犯的保羅，在被送往羅馬途中，他的天國旅程介入了這段人生旅程，成為保羅自己經歷上帝、別人也看見及體會上帝的旅程。今天，願上帝介入我們的人生旅程，引導我們，也使我們的生命，成長他人的好處。</a:t>
            </a:r>
          </a:p>
          <a:p>
            <a:pPr marL="0" indent="0">
              <a:buNone/>
            </a:pP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68602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天路歷程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27:1-28:10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世間路盡頭，體驗天恩啟迪，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相信天梯仍在。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(27:1-26)</a:t>
            </a:r>
          </a:p>
          <a:p>
            <a:pPr marL="0" indent="0">
              <a:buNone/>
            </a:pP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世間路紊亂，信任天恩見證，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分享天上安慰。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(27:27-44)</a:t>
            </a:r>
          </a:p>
          <a:p>
            <a:pPr marL="0" indent="0">
              <a:buNone/>
            </a:pP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世間路莫測，倚靠天恩力量，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流露天賜服事。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(28:1-10</a:t>
            </a:r>
            <a:r>
              <a:rPr lang="en-US" altLang="zh-TW" sz="4000" dirty="0"/>
              <a:t>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84090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295</Words>
  <Application>Microsoft Office PowerPoint</Application>
  <PresentationFormat>如螢幕大小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標楷體</vt:lpstr>
      <vt:lpstr>Arial</vt:lpstr>
      <vt:lpstr>Calibri</vt:lpstr>
      <vt:lpstr>Office 佈景主題</vt:lpstr>
      <vt:lpstr>天路歷程（徒27:1-28:10）－信息思路</vt:lpstr>
      <vt:lpstr>天路歷程（徒27:1-28:10）－信息思路</vt:lpstr>
      <vt:lpstr>天路歷程（徒27:1-28:10）－信息思路</vt:lpstr>
      <vt:lpstr>天路歷程（徒27:1-28:10）－信息大綱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天路歷程（徒27:1-28:10）－信息思路</dc:title>
  <dc:creator>Matthew Yan</dc:creator>
  <cp:lastModifiedBy>Kit</cp:lastModifiedBy>
  <cp:revision>3</cp:revision>
  <dcterms:created xsi:type="dcterms:W3CDTF">2019-04-06T07:29:23Z</dcterms:created>
  <dcterms:modified xsi:type="dcterms:W3CDTF">2019-04-09T13:53:48Z</dcterms:modified>
</cp:coreProperties>
</file>