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157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485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06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03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051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77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264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556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53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183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71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ED379-049C-41F7-BA9E-B37258065F02}" type="datetimeFigureOut">
              <a:rPr lang="zh-HK" altLang="en-US" smtClean="0"/>
              <a:t>22/3/2019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8003-C9ED-40EA-8BCE-1F18BB5E45B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85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25:1-26:32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保羅被軟禁於凱撒利亞兩年之後，猶太地新地方官非斯都上任，猶太宗教領袖重施故技，假借提送程序，暗殺保羅。非斯都為了討好猶太人，在凱撒利亞安排了一場審訊，但審訊無果。</a:t>
            </a:r>
          </a:p>
          <a:p>
            <a:pPr marL="0" indent="0">
              <a:buNone/>
            </a:pPr>
            <a:endParaRPr lang="zh-TW" altLang="en-US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斯都向到訪的亞基帕王咨詢有關保羅的事件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(25:26-27)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，因而安排一次保羅在亞基帕王及權貴前自述的場合。最後也沒有得到控訴的理據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(26:30-32)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437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25:1-26:32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研讀保羅在受到限制的境遇中作出的抉擇，保羅希望保持一定程度表達信仰的自由，反映保羅的內心價值及智慧。今天，我們或許也會身處一些受限的境遇，從保羅的例子，學習一些繼續活出信仰的機遇。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045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25:1-26:32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32859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限制中實現信仰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更廣闊的機遇。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(25:1-12)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在限制中見證信仰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珍惜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更中肯的機遇。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(25:13-26:1)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在限制中解說信仰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用更共鳴的機遇。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(26:2-23)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在限制中傳播信仰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把握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更進取的機遇。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(26:24-32)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250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199</Words>
  <Application>Microsoft Office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信仰機遇（徒25:1-26:32）－信息思路</vt:lpstr>
      <vt:lpstr>信仰機遇（徒25:1-26:32）－信息思路</vt:lpstr>
      <vt:lpstr>信仰機遇（徒25:1-26:32）－信息大綱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信仰機遇徒25:1-26:32</dc:title>
  <dc:creator>Matthew Yan</dc:creator>
  <cp:lastModifiedBy>Matthew Yan</cp:lastModifiedBy>
  <cp:revision>2</cp:revision>
  <dcterms:created xsi:type="dcterms:W3CDTF">2019-03-22T01:42:06Z</dcterms:created>
  <dcterms:modified xsi:type="dcterms:W3CDTF">2019-03-22T02:29:37Z</dcterms:modified>
</cp:coreProperties>
</file>