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8C3F91-50CD-43B5-842E-C9F9E369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386CB14-E15A-4375-99BC-C9268DA9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7AFF-F4FC-4DC0-9B3C-8E381380C52F}" type="datetimeFigureOut">
              <a:rPr lang="zh-HK" altLang="en-US" smtClean="0"/>
              <a:t>8/3/2019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F0DDE9C-4D1E-4E9A-8AE3-F0C47EC6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C81B35-C424-47D8-A521-C6351404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55CC-8F7D-4327-8DC7-5072C141951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201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FD134CE-559B-497B-97C0-60AF6A6B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03DC6F-CE7C-417F-833F-06305EE27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76C640-E803-4286-B9C4-F7CEE7DAB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E7AFF-F4FC-4DC0-9B3C-8E381380C52F}" type="datetimeFigureOut">
              <a:rPr lang="zh-HK" altLang="en-US" smtClean="0"/>
              <a:t>8/3/2019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9F9BB10-B6D3-42AA-B58A-ABBB91F5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7F8D18-DEDC-4BDB-8C65-A48AAC40D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55CC-8F7D-4327-8DC7-5072C141951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017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6D7C2A5-6EAE-47DD-A88C-E5453696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放心，是我，不要怕！</a:t>
            </a:r>
            <a:endParaRPr lang="zh-HK" altLang="en-US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DF632B-1CAC-401D-AA06-3192221603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67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2DB5317-C6E7-46CC-AAB5-79959A08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132B85-D767-4CE1-A228-65D536A30B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6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5FDC186-F767-4C62-AD11-7E3FA0B0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耶穌行在海面上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A9A8072-0E1F-478E-9398-AC3DE567B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4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3C6E75D-7198-4576-88A9-F3390B9A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45EB6C-B30B-477F-A7FA-9ED850738D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4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2D47792-A568-4F6A-9DF3-8B574CB2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976949-C7FF-48DF-9F56-CD5D45BC03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7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D88BACB-4D8A-4C94-A799-DCAA679B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耶穌選立門徒的工作 </a:t>
            </a:r>
            <a:r>
              <a:rPr lang="en-US" altLang="zh-TW"/>
              <a:t>(</a:t>
            </a:r>
            <a:r>
              <a:rPr lang="zh-TW" altLang="en-US"/>
              <a:t>可</a:t>
            </a:r>
            <a:r>
              <a:rPr lang="en-US" altLang="zh-TW"/>
              <a:t>6:6-13)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F831BD5-C2A8-49C9-BBAD-8DB67FF41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6C3E50B-A219-4C79-BAF2-6A6E5EA5F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C033D33-7991-4122-B920-AE1BA0365B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6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511FD89-7B4D-4945-8CDB-8B562D77B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33B71E2-C000-4C74-B97A-C5F202C6AA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3C5CCDF-FC98-4852-9B58-43FC4A4B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F6FF52-386E-4AF0-B198-2F08D6301A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570CF42-D5EB-400D-A16E-6F2DA222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D8D1D7-0C5A-40A4-BF0E-227C177AA3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4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8AAB2D9-1A1D-4C40-8210-7B6C6B956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8A547C-99C6-4188-9C81-8A46BA9424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4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BDF057D-6C4E-4CC8-8AD4-D4AE00DF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2019</a:t>
            </a:r>
            <a:r>
              <a:rPr lang="zh-TW" altLang="en-US"/>
              <a:t>年主題：愛神愛人，踐信於行。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3EFED5-2D8B-4208-810D-4D189B677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3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319D5A8-7072-4875-9C32-25EEA95B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6D85C59-E37C-4DAE-9A6F-50F8A9BF5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8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174EC08-FCF3-4315-957A-068422833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DE7118-6E3F-4B04-9215-0A85CCE30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0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D8D039D-3132-4B49-B56E-694D96DF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891B5C-A77F-4530-89D8-60FCADB913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54615F6-0796-4638-9C35-958C7DA5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</a:t>
            </a:r>
            <a:r>
              <a:rPr lang="en-US" altLang="zh-TW"/>
              <a:t>4:35-41 (</a:t>
            </a:r>
            <a:r>
              <a:rPr lang="zh-TW" altLang="en-US"/>
              <a:t>早在第四章耶穌曾經平靜風浪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53FB027-6EC1-47B5-95DE-8355AB028A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34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7EF5AC-D3CC-4CA1-B9D6-4FD1F82E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859DD3-9840-4365-ACAD-13DF67AD1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7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C9581E4-DB42-4C5D-BA07-C745B72F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07C94F-C389-473E-B119-F6DA08137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67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18C2E17-BA48-438C-8F40-EF3F9E9F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4219A1-5236-445A-91C5-31996AF611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00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F244AB-FAB4-4502-8C61-B1F6B66B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4C5E35-838C-4C91-A501-C31EACC2E4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7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1104065-7DC8-4DA4-9304-E6FFEA34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31145CF-2A95-4F2A-8C7B-A55C799B9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5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A6BB75-EF97-48FE-AD90-FED4D2CC9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上文緊接五餅二魚的神跡 </a:t>
            </a:r>
            <a:r>
              <a:rPr lang="en-US" altLang="zh-TW"/>
              <a:t>(</a:t>
            </a:r>
            <a:r>
              <a:rPr lang="zh-TW" altLang="en-US">
                <a:effectLst/>
              </a:rPr>
              <a:t>可 </a:t>
            </a:r>
            <a:r>
              <a:rPr lang="en-US" altLang="zh-TW">
                <a:effectLst/>
              </a:rPr>
              <a:t>6:35-44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C6178A-948F-4B7A-A98C-0FA4E72D1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3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50F567F-734F-47A9-9D9F-5D0F0094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E0D51A-6A6A-46A7-A729-AD343E07E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59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9AEC95C-52F3-46E7-ABF9-7C31E2C0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E82FED-0EB1-49AB-A59F-BEF8127577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96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400E4E2-D49C-4166-A51D-802FDBBC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8AD907-CE66-4B8D-9EDA-24C6634E7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56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7E312D4-FD67-4418-9339-BEC15EB9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平行經文</a:t>
            </a:r>
            <a:r>
              <a:rPr lang="en-US" altLang="zh-TW"/>
              <a:t>(</a:t>
            </a:r>
            <a:r>
              <a:rPr lang="zh-TW" altLang="en-US"/>
              <a:t>馬太福音</a:t>
            </a:r>
            <a:r>
              <a:rPr lang="en-US" altLang="zh-TW"/>
              <a:t>14:22-36)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4A6B21-62CC-42D9-AE48-3D336620FD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3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5F8D9E4-77B9-4AB3-96FC-77C779F7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平行經文</a:t>
            </a:r>
            <a:r>
              <a:rPr lang="en-US" altLang="zh-TW"/>
              <a:t>(</a:t>
            </a:r>
            <a:r>
              <a:rPr lang="zh-TW" altLang="en-US"/>
              <a:t>馬太福音</a:t>
            </a:r>
            <a:r>
              <a:rPr lang="en-US" altLang="zh-TW"/>
              <a:t>14:22-36)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9A0503A-DE66-46A2-B228-3F8F125E54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1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563BACB-535F-4B1C-B07E-09956BAA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BDC2F81-C9BC-4113-8FF9-26D1ED9A4F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03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2F8D0CA-7079-4A92-A2A6-1E8B4BE7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383700-CBC8-4330-87F2-256BE1812A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16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00D4B26-6FC0-4561-84BE-FDEF1542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A4E5FD-FB7D-4860-9181-B543112F1D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27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F7654B4-7799-4075-A9BA-05C967D5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4DAF1B1-62F0-41BF-9BC1-3E9B1F3D4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224F8B8-AF35-4B10-8180-04B13E07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A9C0A-013A-412B-B41B-8FFF4E7269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07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0E909AA-DDBA-41DA-8405-E4176F38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F6D576-426D-43F6-8521-0621E5100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6C673D7-F082-4E8D-8632-9A49CF22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CC402B-A774-432F-A134-236E5860CE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81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C8E6263-89FC-44DE-A0C7-641D0DE1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zh-TW" altLang="en-US">
                <a:effectLst/>
              </a:rPr>
              <a:t>七不思議事件</a:t>
            </a:r>
            <a:endParaRPr lang="zh-TW" altLang="en-US" dirty="0">
              <a:effectLst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868C4F-4DF6-4645-87AA-C973E36138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78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D62E467-C2AF-455D-92F6-7F9E73BA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918BA4-FF19-4938-9FFB-FF06D09EEB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20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C771606-25E0-4EEE-A0A0-E5AE0824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3D486E8-D446-4D57-A410-0173BA06D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88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D03416B-DC7A-4B9F-9B4D-46FF24B2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8007789-1367-470F-A58C-AF4D456B43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82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2A99FC2-3682-4E66-B0D5-A6BA3EE88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/>
              <a:t>禱告直至有事情發生！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A93E489-4A45-4208-B97C-C141E1DDDB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46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5AF75B4-2D1E-41BC-B4E1-31F6302A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耶穌行在海面上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E6F4F9F-55A7-4726-B8CF-7DEAE52483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7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05AB523-D6EF-423B-87AF-FB9B2F9B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>
                <a:solidFill>
                  <a:schemeClr val="bg1"/>
                </a:solidFill>
              </a:rPr>
              <a:t>2019</a:t>
            </a:r>
            <a:r>
              <a:rPr lang="zh-TW" altLang="en-US" sz="4000">
                <a:solidFill>
                  <a:schemeClr val="bg1"/>
                </a:solidFill>
              </a:rPr>
              <a:t>年主題：愛神愛人，踐信於行。</a:t>
            </a:r>
            <a:endParaRPr lang="en-US" altLang="zh-TW" sz="40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D9DD9E-023B-4D48-8C3D-F74EEFFA07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81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08ABA7C-773A-42ED-8488-8749C1AA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3E29E2-7CAD-4840-9E87-E602CC2A59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66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7C2E50E-4D1C-44DD-B7B2-77E51FA2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E4F44B-EFB4-49A7-83B4-161C8804F8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8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334BAEB-851C-4DAE-97A6-E657FF6C8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2CB260-0242-4A9D-8B74-C1966C5A13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34058A6-C223-4AB7-B6D1-5FE30810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F6EE63B-F47F-4420-A4C6-087404F103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3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3266431-91F6-4F13-9221-D754E5A4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E2804C-E274-4254-B96A-EF6427D10F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8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E68642E-EFB3-41DE-98AF-C1D92967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47746B-987E-424E-800B-B260BB5EB9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ADA5C8-D642-442E-927A-1F5A48A1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6:25-56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A179E2-0301-48E1-8A1C-89076EEE80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90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寬螢幕</PresentationFormat>
  <Paragraphs>25</Paragraphs>
  <Slides>48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佈景主題</vt:lpstr>
      <vt:lpstr>放心，是我，不要怕！</vt:lpstr>
      <vt:lpstr>2019年主題：愛神愛人，踐信於行。</vt:lpstr>
      <vt:lpstr>PowerPoint 簡報</vt:lpstr>
      <vt:lpstr>PowerPoint 簡報</vt:lpstr>
      <vt:lpstr>主題經文(馬可福音6:25-56 ──新漢語譯本)</vt:lpstr>
      <vt:lpstr>主題經文(馬可福音6:25-56 ──新漢語譯本)</vt:lpstr>
      <vt:lpstr>PowerPoint 簡報</vt:lpstr>
      <vt:lpstr>PowerPoint 簡報</vt:lpstr>
      <vt:lpstr>主題經文(馬可福音6:25-56 ──新漢語譯本)</vt:lpstr>
      <vt:lpstr>PowerPoint 簡報</vt:lpstr>
      <vt:lpstr>耶穌行在海面上</vt:lpstr>
      <vt:lpstr>PowerPoint 簡報</vt:lpstr>
      <vt:lpstr>PowerPoint 簡報</vt:lpstr>
      <vt:lpstr>耶穌選立門徒的工作 (可6:6-13)</vt:lpstr>
      <vt:lpstr>主題經文(馬可福音6:25-56)</vt:lpstr>
      <vt:lpstr>PowerPoint 簡報</vt:lpstr>
      <vt:lpstr>PowerPoint 簡報</vt:lpstr>
      <vt:lpstr>主題經文(馬可福音6:25-56)</vt:lpstr>
      <vt:lpstr>PowerPoint 簡報</vt:lpstr>
      <vt:lpstr>PowerPoint 簡報</vt:lpstr>
      <vt:lpstr>PowerPoint 簡報</vt:lpstr>
      <vt:lpstr>主題經文(馬可福音6:25-56)</vt:lpstr>
      <vt:lpstr>馬可福音4:35-41 (早在第四章耶穌曾經平靜風浪)</vt:lpstr>
      <vt:lpstr>PowerPoint 簡報</vt:lpstr>
      <vt:lpstr>PowerPoint 簡報</vt:lpstr>
      <vt:lpstr>主題經文(馬可福音6:25-56)</vt:lpstr>
      <vt:lpstr>主題經文(馬可福音6:25-56)</vt:lpstr>
      <vt:lpstr>主題經文(馬可福音6:25-56)</vt:lpstr>
      <vt:lpstr>上文緊接五餅二魚的神跡 (可 6:35-44)</vt:lpstr>
      <vt:lpstr>PowerPoint 簡報</vt:lpstr>
      <vt:lpstr>PowerPoint 簡報</vt:lpstr>
      <vt:lpstr>平行經文(馬太福音14:22-36)</vt:lpstr>
      <vt:lpstr>平行經文(馬太福音14:22-36)</vt:lpstr>
      <vt:lpstr>PowerPoint 簡報</vt:lpstr>
      <vt:lpstr>PowerPoint 簡報</vt:lpstr>
      <vt:lpstr>主題經文(馬可福音6:25-56)</vt:lpstr>
      <vt:lpstr>PowerPoint 簡報</vt:lpstr>
      <vt:lpstr>PowerPoint 簡報</vt:lpstr>
      <vt:lpstr>PowerPoint 簡報</vt:lpstr>
      <vt:lpstr>七不思議事件</vt:lpstr>
      <vt:lpstr>PowerPoint 簡報</vt:lpstr>
      <vt:lpstr>主題經文(馬可福音6:25-56 ──新漢語譯本)</vt:lpstr>
      <vt:lpstr>PowerPoint 簡報</vt:lpstr>
      <vt:lpstr>禱告直至有事情發生！</vt:lpstr>
      <vt:lpstr>耶穌行在海面上</vt:lpstr>
      <vt:lpstr>2019年主題：愛神愛人，踐信於行。</vt:lpstr>
      <vt:lpstr>康泉堂的使命：</vt:lpstr>
      <vt:lpstr>主耶穌身邊的門徒圈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放心，是我，不要怕！</dc:title>
  <dc:creator>stanley lo</dc:creator>
  <cp:lastModifiedBy>stanley lo</cp:lastModifiedBy>
  <cp:revision>1</cp:revision>
  <dcterms:created xsi:type="dcterms:W3CDTF">2019-03-08T08:03:58Z</dcterms:created>
  <dcterms:modified xsi:type="dcterms:W3CDTF">2019-03-08T08:03:58Z</dcterms:modified>
</cp:coreProperties>
</file>