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A85AE-1813-48A3-A3E3-4D487D1AD014}" type="datetimeFigureOut">
              <a:rPr lang="zh-HK" altLang="en-US" smtClean="0"/>
              <a:t>1/3/2019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69A84-CB03-4B21-A9A5-EF11D1EE19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4494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A85AE-1813-48A3-A3E3-4D487D1AD014}" type="datetimeFigureOut">
              <a:rPr lang="zh-HK" altLang="en-US" smtClean="0"/>
              <a:t>1/3/2019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69A84-CB03-4B21-A9A5-EF11D1EE19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9475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A85AE-1813-48A3-A3E3-4D487D1AD014}" type="datetimeFigureOut">
              <a:rPr lang="zh-HK" altLang="en-US" smtClean="0"/>
              <a:t>1/3/2019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69A84-CB03-4B21-A9A5-EF11D1EE19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663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A85AE-1813-48A3-A3E3-4D487D1AD014}" type="datetimeFigureOut">
              <a:rPr lang="zh-HK" altLang="en-US" smtClean="0"/>
              <a:t>1/3/2019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69A84-CB03-4B21-A9A5-EF11D1EE19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49060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A85AE-1813-48A3-A3E3-4D487D1AD014}" type="datetimeFigureOut">
              <a:rPr lang="zh-HK" altLang="en-US" smtClean="0"/>
              <a:t>1/3/2019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69A84-CB03-4B21-A9A5-EF11D1EE19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681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A85AE-1813-48A3-A3E3-4D487D1AD014}" type="datetimeFigureOut">
              <a:rPr lang="zh-HK" altLang="en-US" smtClean="0"/>
              <a:t>1/3/2019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69A84-CB03-4B21-A9A5-EF11D1EE19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5944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A85AE-1813-48A3-A3E3-4D487D1AD014}" type="datetimeFigureOut">
              <a:rPr lang="zh-HK" altLang="en-US" smtClean="0"/>
              <a:t>1/3/2019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69A84-CB03-4B21-A9A5-EF11D1EE19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742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A85AE-1813-48A3-A3E3-4D487D1AD014}" type="datetimeFigureOut">
              <a:rPr lang="zh-HK" altLang="en-US" smtClean="0"/>
              <a:t>1/3/2019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69A84-CB03-4B21-A9A5-EF11D1EE19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4332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A85AE-1813-48A3-A3E3-4D487D1AD014}" type="datetimeFigureOut">
              <a:rPr lang="zh-HK" altLang="en-US" smtClean="0"/>
              <a:t>1/3/2019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69A84-CB03-4B21-A9A5-EF11D1EE19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7260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A85AE-1813-48A3-A3E3-4D487D1AD014}" type="datetimeFigureOut">
              <a:rPr lang="zh-HK" altLang="en-US" smtClean="0"/>
              <a:t>1/3/2019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69A84-CB03-4B21-A9A5-EF11D1EE19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0215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A85AE-1813-48A3-A3E3-4D487D1AD014}" type="datetimeFigureOut">
              <a:rPr lang="zh-HK" altLang="en-US" smtClean="0"/>
              <a:t>1/3/2019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69A84-CB03-4B21-A9A5-EF11D1EE19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602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A85AE-1813-48A3-A3E3-4D487D1AD014}" type="datetimeFigureOut">
              <a:rPr lang="zh-HK" altLang="en-US" smtClean="0"/>
              <a:t>1/3/2019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69A84-CB03-4B21-A9A5-EF11D1EE19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110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仄徑（徒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23:12-24:27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在千夫長扣留保羅的期間，一群猶太人矢志要暗殺保羅。千夫長得知此事之後，動用了兵力將保羅暗中地送到猶太地方官腓力斯。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腓力斯聽取了猶太人對保羅的指控，也聽取了保羅的自述，沒有作出裁決；但腓力斯為免得失猶太人，軟禁了保羅。在兩年軟禁期間，腓力斯期望從保羅身上獲得利益和信仰的好處。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414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仄徑（徒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23:12-24:27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研讀以上兩年期間的記述，沒有上帝直接的臨在或者神蹟奇事的發生，但上帝的恩手，透過環境的人和事，帶領保羅走在一條狹小的信仰路徑</a:t>
            </a:r>
            <a:r>
              <a:rPr lang="en-US" altLang="zh-TW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仄徑</a:t>
            </a:r>
            <a:r>
              <a:rPr lang="en-US" altLang="zh-TW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9125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仄徑（徒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23:12-24:27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處於暗中之惡與善的狹縫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(23:12-35)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1.1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留心暗中的惡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(12-22)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1.2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相信暗中的善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(23-35)</a:t>
            </a:r>
          </a:p>
          <a:p>
            <a:pPr marL="0" indent="0">
              <a:buNone/>
            </a:pP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出於偏執見解的審訊對話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(24:1-21)</a:t>
            </a:r>
          </a:p>
          <a:p>
            <a:pPr marL="0" indent="0">
              <a:buNone/>
            </a:pP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40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摻雜利益往來的信仰對談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(24:22-27)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8451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217</Words>
  <Application>Microsoft Office PowerPoint</Application>
  <PresentationFormat>如螢幕大小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仄徑（徒23:12-24:27）－信息思路</vt:lpstr>
      <vt:lpstr>仄徑（徒23:12-24:27）－信息思路</vt:lpstr>
      <vt:lpstr>仄徑（徒23:12-24:27）－信息大綱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仄徑（徒23:12-24:27）－信息思路</dc:title>
  <dc:creator>Matthew Yan</dc:creator>
  <cp:lastModifiedBy>Matthew Yan</cp:lastModifiedBy>
  <cp:revision>8</cp:revision>
  <dcterms:created xsi:type="dcterms:W3CDTF">2019-03-01T02:52:49Z</dcterms:created>
  <dcterms:modified xsi:type="dcterms:W3CDTF">2019-03-01T08:59:42Z</dcterms:modified>
</cp:coreProperties>
</file>