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6"/>
  </p:notesMasterIdLst>
  <p:sldIdLst>
    <p:sldId id="494" r:id="rId2"/>
    <p:sldId id="744" r:id="rId3"/>
    <p:sldId id="757" r:id="rId4"/>
    <p:sldId id="777" r:id="rId5"/>
    <p:sldId id="573" r:id="rId6"/>
    <p:sldId id="778" r:id="rId7"/>
    <p:sldId id="783" r:id="rId8"/>
    <p:sldId id="782" r:id="rId9"/>
    <p:sldId id="779" r:id="rId10"/>
    <p:sldId id="780" r:id="rId11"/>
    <p:sldId id="781" r:id="rId12"/>
    <p:sldId id="784" r:id="rId13"/>
    <p:sldId id="785" r:id="rId14"/>
    <p:sldId id="787" r:id="rId15"/>
    <p:sldId id="789" r:id="rId16"/>
    <p:sldId id="790" r:id="rId17"/>
    <p:sldId id="788" r:id="rId18"/>
    <p:sldId id="791" r:id="rId19"/>
    <p:sldId id="786" r:id="rId20"/>
    <p:sldId id="793" r:id="rId21"/>
    <p:sldId id="795" r:id="rId22"/>
    <p:sldId id="794" r:id="rId23"/>
    <p:sldId id="796" r:id="rId24"/>
    <p:sldId id="792" r:id="rId25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0000"/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16" autoAdjust="0"/>
    <p:restoredTop sz="69221" autoAdjust="0"/>
  </p:normalViewPr>
  <p:slideViewPr>
    <p:cSldViewPr>
      <p:cViewPr varScale="1">
        <p:scale>
          <a:sx n="97" d="100"/>
          <a:sy n="97" d="100"/>
        </p:scale>
        <p:origin x="-114" y="-7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DE8D2-0FB0-40DF-8462-608FDECE1574}" type="datetimeFigureOut">
              <a:rPr lang="en-US" smtClean="0"/>
              <a:pPr/>
              <a:t>2/22/2019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AB2792-9AC2-4783-BCB6-3874140278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4450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3564094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2503170"/>
            <a:ext cx="6480048" cy="172593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158609"/>
            <a:ext cx="6480048" cy="131445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AC365-98FA-4D2B-980E-62EC9D9BCBDB}" type="datetime1">
              <a:rPr lang="en-US" altLang="zh-TW" smtClean="0"/>
              <a:pPr/>
              <a:t>2/22/2019</a:t>
            </a:fld>
            <a:endParaRPr lang="en-US" altLang="zh-TW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189DF-0EFA-4A49-B1E1-D0147349CBDF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83C5E-08C8-442B-9795-388E58D19722}" type="datetime1">
              <a:rPr lang="en-US" altLang="zh-TW" smtClean="0"/>
              <a:pPr/>
              <a:t>2/22/2019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AA3F-D40A-4EEE-AB4B-CC61EB91DD42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4C58D-6B79-4F45-BBA3-37978716E188}" type="datetime1">
              <a:rPr lang="en-US" altLang="zh-TW" smtClean="0"/>
              <a:pPr/>
              <a:t>2/22/2019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E2CFD-FF1F-4703-9A14-A533610B879C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50CD-93FD-42A7-89C5-BFB88736132A}" type="datetime1">
              <a:rPr lang="en-US" altLang="zh-TW" smtClean="0"/>
              <a:pPr/>
              <a:t>2/22/2019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8358-E1BB-45A2-B232-09F87B4E5398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3564094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87878"/>
            <a:ext cx="6629400" cy="1369772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864350"/>
            <a:ext cx="6629400" cy="800016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A824C-ED44-44A4-B364-12B87FA9C8B8}" type="datetime1">
              <a:rPr lang="en-US" altLang="zh-TW" smtClean="0"/>
              <a:pPr/>
              <a:t>2/22/2019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85F1-C665-4EE0-A136-2AE896B36BCC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7467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29BEC-DC02-4FBF-94B5-75D43796AE55}" type="datetime1">
              <a:rPr lang="en-US" altLang="zh-TW" smtClean="0"/>
              <a:pPr/>
              <a:t>2/22/2019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CED71-E9E3-4DF8-9B2E-651FED878D5A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114800"/>
            <a:ext cx="4040188" cy="62865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4114800"/>
            <a:ext cx="4041775" cy="62865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137684"/>
            <a:ext cx="4040188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137684"/>
            <a:ext cx="4041775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7DB07-6ABF-4F07-BB63-AD92A0E3792E}" type="datetime1">
              <a:rPr lang="en-US" altLang="zh-TW" smtClean="0"/>
              <a:pPr/>
              <a:t>2/22/2019</a:t>
            </a:fld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D1A28-0355-4908-BAED-EF4673395C98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7470648" cy="85725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4779-C46D-4863-AD1F-F7E1AC70E90B}" type="datetime1">
              <a:rPr lang="en-US" altLang="zh-TW" smtClean="0"/>
              <a:pPr/>
              <a:t>2/22/2019</a:t>
            </a:fld>
            <a:endParaRPr lang="en-US" altLang="zh-TW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68440C-8014-43ED-861C-657CE45F0EFA}" type="slidenum">
              <a:rPr lang="en-US" altLang="zh-TW" smtClean="0"/>
              <a:pPr/>
              <a:t>‹#›</a:t>
            </a:fld>
            <a:endParaRPr lang="en-US" altLang="zh-TW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7985E-2434-4026-905C-7424C5AFC209}" type="datetime1">
              <a:rPr lang="en-US" altLang="zh-TW" smtClean="0"/>
              <a:pPr/>
              <a:t>2/22/2019</a:t>
            </a:fld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9ECF4-B0F0-4D05-87B9-A387192D819C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9146"/>
            <a:ext cx="3200400" cy="547688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60818"/>
            <a:ext cx="2743200" cy="6858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85900"/>
            <a:ext cx="7086600" cy="285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53C19-1519-4384-8233-83994F0CC7DD}" type="datetime1">
              <a:rPr lang="en-US" altLang="zh-TW" smtClean="0"/>
              <a:pPr/>
              <a:t>2/22/2019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4816548"/>
            <a:ext cx="762000" cy="273844"/>
          </a:xfrm>
        </p:spPr>
        <p:txBody>
          <a:bodyPr/>
          <a:lstStyle/>
          <a:p>
            <a:fld id="{31371140-0653-4897-B093-23067C9221AD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279282"/>
            <a:ext cx="3053868" cy="940356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764930"/>
            <a:ext cx="4114800" cy="30861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249074"/>
            <a:ext cx="3053866" cy="199761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816548"/>
            <a:ext cx="2133600" cy="273844"/>
          </a:xfrm>
        </p:spPr>
        <p:txBody>
          <a:bodyPr/>
          <a:lstStyle/>
          <a:p>
            <a:fld id="{F3173B82-A350-4637-8D42-9531380DC7C6}" type="datetime1">
              <a:rPr lang="en-US" altLang="zh-TW" smtClean="0"/>
              <a:pPr/>
              <a:t>2/22/2019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C5AE-61CE-4B8C-BFEF-E64CDE34BE8F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3564094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05978"/>
            <a:ext cx="7467600" cy="85725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74676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816548"/>
            <a:ext cx="2133600" cy="273844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DB068BE-FA0E-409F-83E6-E3EBB5FBC3AC}" type="datetime1">
              <a:rPr lang="en-US" altLang="zh-TW" smtClean="0"/>
              <a:pPr/>
              <a:t>2/22/2019</a:t>
            </a:fld>
            <a:endParaRPr lang="en-US" altLang="zh-TW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4816548"/>
            <a:ext cx="2895600" cy="273844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4816548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ED455F8-6F9A-4D4E-802D-4AD51D9C27A6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60375" y="317406"/>
            <a:ext cx="8275022" cy="132343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敬拜神</a:t>
            </a:r>
            <a:endParaRPr kumimoji="0" lang="en-HK" altLang="zh-TW" sz="8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8358-E1BB-45A2-B232-09F87B4E5398}" type="slidenum">
              <a:rPr lang="en-US" altLang="zh-TW" smtClean="0"/>
              <a:pPr/>
              <a:t>1</a:t>
            </a:fld>
            <a:endParaRPr lang="en-US" altLang="zh-TW"/>
          </a:p>
        </p:txBody>
      </p:sp>
      <p:sp>
        <p:nvSpPr>
          <p:cNvPr id="7" name="AutoShape 2" descr="èæ®¿çåçæå°çµæ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ç´ä¼¯è¨28ç« çåçæå°çµæ"/>
          <p:cNvSpPr>
            <a:spLocks noChangeAspect="1" noChangeArrowheads="1"/>
          </p:cNvSpPr>
          <p:nvPr/>
        </p:nvSpPr>
        <p:spPr bwMode="auto">
          <a:xfrm>
            <a:off x="307975" y="5953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AutoShape 2" descr="è©©ç¯95ç¯çåçæå°çµæ"/>
          <p:cNvSpPr>
            <a:spLocks noChangeAspect="1" noChangeArrowheads="1"/>
          </p:cNvSpPr>
          <p:nvPr/>
        </p:nvSpPr>
        <p:spPr bwMode="auto">
          <a:xfrm>
            <a:off x="460375" y="120253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1" name="Picture 7" descr="æ¬æç¥çåçæå°çµæ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2210" y="1543050"/>
            <a:ext cx="4631352" cy="1945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è©©ç¯95ç¯çåçæå°çµæ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4362" y="2343150"/>
            <a:ext cx="6087047" cy="2024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14450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3335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「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１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來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啊，我們要</a:t>
            </a:r>
            <a:r>
              <a:rPr lang="zh-TW" altLang="en-US" sz="3200" u="sng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向耶和華歌唱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，向拯救我們的磐石</a:t>
            </a:r>
            <a:r>
              <a:rPr lang="zh-TW" altLang="en-US" sz="3200" u="sng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歡呼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！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２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我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們要來</a:t>
            </a:r>
            <a:r>
              <a:rPr lang="zh-TW" altLang="en-US" sz="3200" u="sng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感謝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他，用詩歌</a:t>
            </a:r>
            <a:r>
              <a:rPr lang="zh-TW" altLang="en-US" sz="3200" u="sng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向他歡呼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！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３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因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耶和華為</a:t>
            </a:r>
            <a:r>
              <a:rPr lang="zh-TW" altLang="en-US" sz="3200" u="sng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大神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，為</a:t>
            </a:r>
            <a:r>
              <a:rPr lang="zh-TW" altLang="en-US" sz="3200" u="sng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大王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，超乎</a:t>
            </a:r>
            <a:r>
              <a:rPr lang="zh-TW" altLang="en-US" sz="3200" u="sng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萬神之上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。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４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地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的深處</a:t>
            </a:r>
            <a:r>
              <a:rPr lang="zh-TW" altLang="en-US" sz="3200" u="sng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在他手中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；山的高峰也</a:t>
            </a:r>
            <a:r>
              <a:rPr lang="zh-TW" altLang="en-US" sz="3200" u="sng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屬他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。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５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海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洋</a:t>
            </a:r>
            <a:r>
              <a:rPr lang="zh-TW" altLang="en-US" sz="3200" u="sng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屬他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，是</a:t>
            </a:r>
            <a:r>
              <a:rPr lang="zh-TW" altLang="en-US" sz="3200" u="sng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他造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的；旱地也是</a:t>
            </a:r>
            <a:r>
              <a:rPr lang="zh-TW" altLang="en-US" sz="3200" u="sng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他手造成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的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。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６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來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啊，我們要</a:t>
            </a:r>
            <a:r>
              <a:rPr lang="zh-TW" altLang="en-US" sz="3200" u="sng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屈身敬拜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，在造我們的</a:t>
            </a:r>
            <a:r>
              <a:rPr lang="zh-TW" altLang="en-US" sz="3200" u="sng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耶和華面前跪下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。」</a:t>
            </a:r>
            <a:r>
              <a:rPr lang="zh-TW" altLang="en-US" sz="3200" b="1" baseline="30000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７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因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為他是</a:t>
            </a:r>
            <a:r>
              <a:rPr lang="zh-TW" altLang="en-US" sz="3200" u="sng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我們的神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；我們是他草場上的羊，是他手下的民。</a:t>
            </a:r>
            <a:r>
              <a:rPr lang="zh-TW" altLang="en-US" sz="32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」</a:t>
            </a:r>
            <a:endParaRPr lang="en-US" altLang="zh-TW" sz="32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algn="r"/>
            <a:r>
              <a:rPr lang="en-US" altLang="zh-TW" sz="32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【</a:t>
            </a:r>
            <a:r>
              <a:rPr lang="zh-TW" altLang="en-US" sz="32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詩</a:t>
            </a:r>
            <a:r>
              <a:rPr lang="en-US" altLang="zh-TW" sz="32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95:1-7】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8358-E1BB-45A2-B232-09F87B4E5398}" type="slidenum">
              <a:rPr lang="en-US" altLang="zh-TW" smtClean="0"/>
              <a:pPr/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31107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146929"/>
            <a:ext cx="7696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1338" algn="l"/>
              </a:tabLst>
            </a:pPr>
            <a:r>
              <a:rPr lang="zh-TW" alt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一、甚麼是敬拜神</a:t>
            </a:r>
            <a:r>
              <a:rPr lang="zh-TW" altLang="en-US" sz="3600" b="1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？</a:t>
            </a:r>
            <a:endParaRPr lang="en-US" altLang="zh-TW" sz="3600" b="1" dirty="0" smtClean="0">
              <a:solidFill>
                <a:srgbClr val="FFFF00"/>
              </a:solidFill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200150" lvl="1" indent="-742950">
              <a:buAutoNum type="arabicPeriod"/>
              <a:tabLst>
                <a:tab pos="541338" algn="l"/>
              </a:tabLst>
            </a:pP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來</a:t>
            </a: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到神面前，進入神的同在中，享受神的同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在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200150" lvl="1" indent="-742950">
              <a:buAutoNum type="arabicPeriod"/>
              <a:tabLst>
                <a:tab pos="541338" algn="l"/>
              </a:tabLst>
            </a:pP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尋</a:t>
            </a: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求敬拜的經歷或尋求經歷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神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200150" lvl="1" indent="-742950">
              <a:buAutoNum type="arabicPeriod"/>
              <a:tabLst>
                <a:tab pos="541338" algn="l"/>
              </a:tabLst>
            </a:pP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敬</a:t>
            </a: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拜以神為中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心</a:t>
            </a:r>
            <a:endParaRPr lang="en-HK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200150" lvl="1" indent="-742950">
              <a:buAutoNum type="arabicPeriod"/>
              <a:tabLst>
                <a:tab pos="541338" algn="l"/>
              </a:tabLst>
            </a:pP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主</a:t>
            </a: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自己教導以神為中心的敬拜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8358-E1BB-45A2-B232-09F87B4E5398}" type="slidenum">
              <a:rPr lang="en-US" altLang="zh-TW" smtClean="0"/>
              <a:pPr/>
              <a:t>11</a:t>
            </a:fld>
            <a:endParaRPr lang="en-US" altLang="zh-TW"/>
          </a:p>
        </p:txBody>
      </p:sp>
      <p:sp>
        <p:nvSpPr>
          <p:cNvPr id="6" name="Rectangle 5"/>
          <p:cNvSpPr/>
          <p:nvPr/>
        </p:nvSpPr>
        <p:spPr>
          <a:xfrm>
            <a:off x="470780" y="-183170"/>
            <a:ext cx="8275022" cy="1384995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  <p:txBody>
          <a:bodyPr tIns="0" bIns="0" anchor="ctr" anchorCtr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6000" b="1" cap="all" dirty="0" smtClean="0">
                <a:ln w="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74000"/>
                    </a:srgbClr>
                  </a:outerShdw>
                  <a:reflection blurRad="50800" stA="25000" endPos="75000" dist="50800" dir="5400000" sy="-100000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</a:rPr>
              <a:t>敬拜神</a:t>
            </a:r>
            <a:endParaRPr kumimoji="0" lang="en-HK" altLang="zh-TW" sz="6000" b="1" cap="all" dirty="0" smtClean="0">
              <a:ln w="0"/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74000"/>
                  </a:srgbClr>
                </a:outerShdw>
                <a:reflection blurRad="50800" stA="25000" endPos="75000" dist="50800" dir="5400000" sy="-100000" rotWithShape="0"/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8970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35087"/>
            <a:ext cx="838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「</a:t>
            </a:r>
            <a:r>
              <a:rPr lang="en-US" altLang="zh-TW" sz="3600" b="1" baseline="30000" dirty="0" smtClean="0">
                <a:solidFill>
                  <a:srgbClr val="FFFF00"/>
                </a:solidFill>
                <a:latin typeface="+mj-ea"/>
                <a:ea typeface="+mj-ea"/>
                <a:cs typeface="Calibri" panose="020F0502020204030204" pitchFamily="34" charset="0"/>
              </a:rPr>
              <a:t>21</a:t>
            </a:r>
            <a:r>
              <a:rPr lang="zh-TW" altLang="en-US" sz="36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耶</a:t>
            </a:r>
            <a:r>
              <a:rPr lang="zh-TW" altLang="en-US" sz="3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穌說，「婦人，你當信我，時候將到，你們</a:t>
            </a:r>
            <a:r>
              <a:rPr lang="zh-TW" alt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拜父</a:t>
            </a:r>
            <a:r>
              <a:rPr lang="zh-TW" altLang="en-US" sz="3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，也不在這山上，也不在耶路撒冷</a:t>
            </a:r>
            <a:r>
              <a:rPr lang="zh-TW" altLang="en-US" sz="36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。</a:t>
            </a:r>
            <a:r>
              <a:rPr lang="en-US" altLang="zh-TW" sz="3600" b="1" baseline="30000" dirty="0">
                <a:solidFill>
                  <a:srgbClr val="FFFF00"/>
                </a:solidFill>
                <a:latin typeface="+mj-ea"/>
                <a:cs typeface="Calibri" panose="020F0502020204030204" pitchFamily="34" charset="0"/>
              </a:rPr>
              <a:t> </a:t>
            </a:r>
            <a:r>
              <a:rPr lang="en-US" altLang="zh-TW" sz="3600" b="1" baseline="30000" dirty="0" smtClean="0">
                <a:solidFill>
                  <a:srgbClr val="FFFF00"/>
                </a:solidFill>
                <a:latin typeface="+mj-ea"/>
                <a:cs typeface="Calibri" panose="020F0502020204030204" pitchFamily="34" charset="0"/>
              </a:rPr>
              <a:t>22</a:t>
            </a:r>
            <a:r>
              <a:rPr lang="zh-TW" altLang="en-US" sz="36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你</a:t>
            </a:r>
            <a:r>
              <a:rPr lang="zh-TW" altLang="en-US" sz="3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們所拜的，你們不知道；我們所拜的，我們知道，因為救恩是從猶太人出來的</a:t>
            </a:r>
            <a:r>
              <a:rPr lang="zh-TW" altLang="en-US" sz="36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。</a:t>
            </a:r>
            <a:r>
              <a:rPr lang="en-US" altLang="zh-TW" sz="3600" b="1" baseline="30000" dirty="0">
                <a:solidFill>
                  <a:srgbClr val="FFFF00"/>
                </a:solidFill>
                <a:latin typeface="+mj-ea"/>
                <a:cs typeface="Calibri" panose="020F0502020204030204" pitchFamily="34" charset="0"/>
              </a:rPr>
              <a:t> </a:t>
            </a:r>
            <a:r>
              <a:rPr lang="en-US" altLang="zh-TW" sz="3600" b="1" baseline="30000" dirty="0" smtClean="0">
                <a:solidFill>
                  <a:srgbClr val="FFFF00"/>
                </a:solidFill>
                <a:latin typeface="+mj-ea"/>
                <a:cs typeface="Calibri" panose="020F0502020204030204" pitchFamily="34" charset="0"/>
              </a:rPr>
              <a:t>23</a:t>
            </a:r>
            <a:r>
              <a:rPr lang="zh-TW" altLang="en-US" sz="36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時</a:t>
            </a:r>
            <a:r>
              <a:rPr lang="zh-TW" altLang="en-US" sz="3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候將到，如今就是了，那</a:t>
            </a:r>
            <a:r>
              <a:rPr lang="zh-TW" alt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真正拜父的，要用心靈和誠實拜祂，因為父要這樣的人拜祂</a:t>
            </a:r>
            <a:r>
              <a:rPr lang="zh-TW" altLang="en-US" sz="3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。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」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algn="r"/>
            <a:r>
              <a:rPr lang="en-US" altLang="zh-TW" sz="28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【</a:t>
            </a:r>
            <a:r>
              <a:rPr lang="zh-TW" altLang="en-US" sz="28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約</a:t>
            </a:r>
            <a:r>
              <a:rPr lang="en-US" altLang="zh-TW" sz="28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4:21-23】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8358-E1BB-45A2-B232-09F87B4E5398}" type="slidenum">
              <a:rPr lang="en-US" altLang="zh-TW" smtClean="0"/>
              <a:pPr/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45819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1146929"/>
            <a:ext cx="5410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tabLst>
                <a:tab pos="541338" algn="l"/>
              </a:tabLst>
            </a:pP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一、甚麼是敬拜神？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>
              <a:lnSpc>
                <a:spcPct val="200000"/>
              </a:lnSpc>
              <a:tabLst>
                <a:tab pos="541338" algn="l"/>
              </a:tabLst>
            </a:pPr>
            <a:r>
              <a:rPr lang="zh-TW" altLang="en-US" sz="3600" b="1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二</a:t>
            </a:r>
            <a:r>
              <a:rPr lang="zh-TW" alt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、為甚麼要敬拜神？</a:t>
            </a:r>
            <a:endParaRPr lang="en-US" altLang="zh-TW" sz="3600" b="1" dirty="0" smtClean="0">
              <a:solidFill>
                <a:srgbClr val="FFFF00"/>
              </a:solidFill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>
              <a:lnSpc>
                <a:spcPct val="200000"/>
              </a:lnSpc>
              <a:tabLst>
                <a:tab pos="541338" algn="l"/>
              </a:tabLst>
            </a:pP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三</a:t>
            </a: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、如何敬拜神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？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8358-E1BB-45A2-B232-09F87B4E5398}" type="slidenum">
              <a:rPr lang="en-US" altLang="zh-TW" smtClean="0"/>
              <a:pPr/>
              <a:t>13</a:t>
            </a:fld>
            <a:endParaRPr lang="en-US" altLang="zh-TW"/>
          </a:p>
        </p:txBody>
      </p:sp>
      <p:sp>
        <p:nvSpPr>
          <p:cNvPr id="6" name="Rectangle 5"/>
          <p:cNvSpPr/>
          <p:nvPr/>
        </p:nvSpPr>
        <p:spPr>
          <a:xfrm>
            <a:off x="470780" y="-183170"/>
            <a:ext cx="8275022" cy="1384995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  <p:txBody>
          <a:bodyPr tIns="0" bIns="0" anchor="ctr" anchorCtr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6000" b="1" cap="all" dirty="0" smtClean="0">
                <a:ln w="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74000"/>
                    </a:srgbClr>
                  </a:outerShdw>
                  <a:reflection blurRad="50800" stA="25000" endPos="75000" dist="50800" dir="5400000" sy="-100000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</a:rPr>
              <a:t>敬拜神</a:t>
            </a:r>
            <a:endParaRPr kumimoji="0" lang="en-HK" altLang="zh-TW" sz="6000" b="1" cap="all" dirty="0" smtClean="0">
              <a:ln w="0"/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74000"/>
                  </a:srgbClr>
                </a:outerShdw>
                <a:reflection blurRad="50800" stA="25000" endPos="75000" dist="50800" dir="5400000" sy="-100000" rotWithShape="0"/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061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146929"/>
            <a:ext cx="7696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1338" algn="l"/>
              </a:tabLst>
            </a:pPr>
            <a:r>
              <a:rPr lang="zh-TW" alt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二、為甚麼要敬拜神</a:t>
            </a:r>
            <a:r>
              <a:rPr lang="zh-TW" altLang="en-US" sz="3600" b="1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？</a:t>
            </a:r>
            <a:endParaRPr lang="en-US" altLang="zh-TW" sz="3600" b="1" dirty="0" smtClean="0">
              <a:solidFill>
                <a:srgbClr val="FFFF00"/>
              </a:solidFill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200150" lvl="1" indent="-742950">
              <a:buAutoNum type="arabicPeriod"/>
              <a:tabLst>
                <a:tab pos="541338" algn="l"/>
              </a:tabLst>
            </a:pP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耶和華──與人立約的神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200150" lvl="1" indent="-742950">
              <a:buAutoNum type="arabicPeriod"/>
              <a:tabLst>
                <a:tab pos="541338" algn="l"/>
              </a:tabLst>
            </a:pP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神是拯救我們的磐石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200150" lvl="1" indent="-742950">
              <a:buAutoNum type="arabicPeriod"/>
              <a:tabLst>
                <a:tab pos="541338" algn="l"/>
              </a:tabLst>
            </a:pP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神是偉大的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神</a:t>
            </a:r>
            <a:endParaRPr lang="en-HK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8358-E1BB-45A2-B232-09F87B4E5398}" type="slidenum">
              <a:rPr lang="en-US" altLang="zh-TW" smtClean="0"/>
              <a:pPr/>
              <a:t>14</a:t>
            </a:fld>
            <a:endParaRPr lang="en-US" altLang="zh-TW"/>
          </a:p>
        </p:txBody>
      </p:sp>
      <p:sp>
        <p:nvSpPr>
          <p:cNvPr id="6" name="Rectangle 5"/>
          <p:cNvSpPr/>
          <p:nvPr/>
        </p:nvSpPr>
        <p:spPr>
          <a:xfrm>
            <a:off x="470780" y="-183170"/>
            <a:ext cx="8275022" cy="1384995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  <p:txBody>
          <a:bodyPr tIns="0" bIns="0" anchor="ctr" anchorCtr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6000" b="1" cap="all" dirty="0" smtClean="0">
                <a:ln w="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74000"/>
                    </a:srgbClr>
                  </a:outerShdw>
                  <a:reflection blurRad="50800" stA="25000" endPos="75000" dist="50800" dir="5400000" sy="-100000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</a:rPr>
              <a:t>敬拜神</a:t>
            </a:r>
            <a:endParaRPr kumimoji="0" lang="en-HK" altLang="zh-TW" sz="6000" b="1" cap="all" dirty="0" smtClean="0">
              <a:ln w="0"/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74000"/>
                  </a:srgbClr>
                </a:outerShdw>
                <a:reflection blurRad="50800" stA="25000" endPos="75000" dist="50800" dir="5400000" sy="-100000" rotWithShape="0"/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6450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35086"/>
            <a:ext cx="868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「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１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來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啊，我們要向耶和華歌唱，向拯救我們的磐石歡呼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！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２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我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們要來感謝他，用詩歌向他歡呼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！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３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因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耶和華為大神，為大王，超乎萬神之上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。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４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地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的深處在他手中；山的高峰也屬他</a:t>
            </a:r>
            <a:r>
              <a:rPr lang="zh-TW" altLang="en-US" sz="32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。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５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海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洋屬他，是他造的；旱地也是他手造成的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。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６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來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啊，我們要屈身敬拜，在造我們的耶和華面前跪下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。」</a:t>
            </a:r>
            <a:r>
              <a:rPr lang="zh-TW" altLang="en-US" sz="3200" b="1" baseline="30000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７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因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為他是我們的神；我們是他草場上的羊，是他手下的民。</a:t>
            </a:r>
            <a:r>
              <a:rPr lang="zh-TW" altLang="en-US" sz="32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」</a:t>
            </a:r>
            <a:endParaRPr lang="en-US" altLang="zh-TW" sz="32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algn="r"/>
            <a:r>
              <a:rPr lang="en-US" altLang="zh-TW" sz="32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【</a:t>
            </a:r>
            <a:r>
              <a:rPr lang="zh-TW" altLang="en-US" sz="32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詩</a:t>
            </a:r>
            <a:r>
              <a:rPr lang="en-US" altLang="zh-TW" sz="32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95:1-7】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8358-E1BB-45A2-B232-09F87B4E5398}" type="slidenum">
              <a:rPr lang="en-US" altLang="zh-TW" smtClean="0"/>
              <a:pPr/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451061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35086"/>
            <a:ext cx="8763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「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１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來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啊，我們要向耶和華歌唱，</a:t>
            </a:r>
            <a:r>
              <a:rPr lang="zh-TW" altLang="en-US" sz="3200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向拯救我們的磐石歡呼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！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２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我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們</a:t>
            </a:r>
            <a:r>
              <a:rPr lang="zh-TW" altLang="en-US" sz="3200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要來感謝他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，</a:t>
            </a:r>
            <a:r>
              <a:rPr lang="zh-TW" altLang="en-US" sz="3200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用詩歌向他歡呼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！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３</a:t>
            </a:r>
            <a:r>
              <a:rPr lang="zh-TW" altLang="en-US" sz="32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因</a:t>
            </a:r>
            <a:r>
              <a:rPr lang="zh-TW" altLang="en-US" sz="3200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耶和華為大神，為大王，超乎萬神之上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。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４</a:t>
            </a:r>
            <a:r>
              <a:rPr lang="zh-TW" altLang="en-US" sz="32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地</a:t>
            </a:r>
            <a:r>
              <a:rPr lang="zh-TW" altLang="en-US" sz="3200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的深處在他手中；山的高峰也屬他</a:t>
            </a:r>
            <a:r>
              <a:rPr lang="zh-TW" altLang="en-US" sz="32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。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５</a:t>
            </a:r>
            <a:r>
              <a:rPr lang="zh-TW" altLang="en-US" sz="32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海</a:t>
            </a:r>
            <a:r>
              <a:rPr lang="zh-TW" altLang="en-US" sz="3200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洋屬他，是他造的；旱地也是他手造成的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。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６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來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啊，我們要屈身敬拜，在造我們的耶和華面前跪下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。」</a:t>
            </a:r>
            <a:r>
              <a:rPr lang="zh-TW" altLang="en-US" sz="3200" b="1" baseline="30000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７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因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為他是我們的神；我們是他草場上的羊，是他手下的民。</a:t>
            </a:r>
            <a:r>
              <a:rPr lang="zh-TW" altLang="en-US" sz="32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」</a:t>
            </a:r>
            <a:endParaRPr lang="en-US" altLang="zh-TW" sz="32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algn="r"/>
            <a:r>
              <a:rPr lang="en-US" altLang="zh-TW" sz="32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【</a:t>
            </a:r>
            <a:r>
              <a:rPr lang="zh-TW" altLang="en-US" sz="32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詩</a:t>
            </a:r>
            <a:r>
              <a:rPr lang="en-US" altLang="zh-TW" sz="32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95:1-7】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8358-E1BB-45A2-B232-09F87B4E5398}" type="slidenum">
              <a:rPr lang="en-US" altLang="zh-TW" smtClean="0"/>
              <a:pPr/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909281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146929"/>
            <a:ext cx="7696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1338" algn="l"/>
              </a:tabLst>
            </a:pPr>
            <a:r>
              <a:rPr lang="zh-TW" alt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二、為甚麼要敬拜神</a:t>
            </a:r>
            <a:r>
              <a:rPr lang="zh-TW" altLang="en-US" sz="3600" b="1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？</a:t>
            </a:r>
            <a:endParaRPr lang="en-US" altLang="zh-TW" sz="3600" b="1" dirty="0" smtClean="0">
              <a:solidFill>
                <a:srgbClr val="FFFF00"/>
              </a:solidFill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200150" lvl="1" indent="-742950">
              <a:buAutoNum type="arabicPeriod"/>
              <a:tabLst>
                <a:tab pos="541338" algn="l"/>
              </a:tabLst>
            </a:pP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耶和華──與人立約的神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200150" lvl="1" indent="-742950">
              <a:buAutoNum type="arabicPeriod"/>
              <a:tabLst>
                <a:tab pos="541338" algn="l"/>
              </a:tabLst>
            </a:pP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神是拯救我們的磐石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200150" lvl="1" indent="-742950">
              <a:buAutoNum type="arabicPeriod"/>
              <a:tabLst>
                <a:tab pos="541338" algn="l"/>
              </a:tabLst>
            </a:pP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神是偉大的神</a:t>
            </a:r>
            <a:endParaRPr lang="en-HK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200150" lvl="1" indent="-742950">
              <a:buAutoNum type="arabicPeriod"/>
              <a:tabLst>
                <a:tab pos="541338" algn="l"/>
              </a:tabLst>
            </a:pP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神是我們生命的牧者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8358-E1BB-45A2-B232-09F87B4E5398}" type="slidenum">
              <a:rPr lang="en-US" altLang="zh-TW" smtClean="0"/>
              <a:pPr/>
              <a:t>17</a:t>
            </a:fld>
            <a:endParaRPr lang="en-US" altLang="zh-TW"/>
          </a:p>
        </p:txBody>
      </p:sp>
      <p:sp>
        <p:nvSpPr>
          <p:cNvPr id="6" name="Rectangle 5"/>
          <p:cNvSpPr/>
          <p:nvPr/>
        </p:nvSpPr>
        <p:spPr>
          <a:xfrm>
            <a:off x="470780" y="-183170"/>
            <a:ext cx="8275022" cy="1384995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  <p:txBody>
          <a:bodyPr tIns="0" bIns="0" anchor="ctr" anchorCtr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6000" b="1" cap="all" dirty="0" smtClean="0">
                <a:ln w="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74000"/>
                    </a:srgbClr>
                  </a:outerShdw>
                  <a:reflection blurRad="50800" stA="25000" endPos="75000" dist="50800" dir="5400000" sy="-100000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</a:rPr>
              <a:t>敬拜神</a:t>
            </a:r>
            <a:endParaRPr kumimoji="0" lang="en-HK" altLang="zh-TW" sz="6000" b="1" cap="all" dirty="0" smtClean="0">
              <a:ln w="0"/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74000"/>
                  </a:srgbClr>
                </a:outerShdw>
                <a:reflection blurRad="50800" stA="25000" endPos="75000" dist="50800" dir="5400000" sy="-100000" rotWithShape="0"/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0720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35086"/>
            <a:ext cx="8763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「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１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來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啊，我們要向耶和華歌唱，向拯救我們的磐石歡呼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！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２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我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們要來感謝他，用詩歌向他歡呼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！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３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因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耶和華為大神，為大王，超乎萬神之上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。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４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地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的深處在他手中；山的高峰也屬他</a:t>
            </a:r>
            <a:r>
              <a:rPr lang="zh-TW" altLang="en-US" sz="32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。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５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海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洋屬他，是他造的；旱地也是他手造成的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。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６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來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啊，</a:t>
            </a:r>
            <a:r>
              <a:rPr lang="zh-TW" altLang="en-US" sz="3200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我們要屈身敬拜，在造我們的耶和華面前跪下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。」</a:t>
            </a:r>
            <a:r>
              <a:rPr lang="zh-TW" altLang="en-US" sz="3200" b="1" baseline="30000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７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因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為</a:t>
            </a:r>
            <a:r>
              <a:rPr lang="zh-TW" altLang="en-US" sz="3200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他是我們的神；我們是他草場上的羊，是他手下的民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。</a:t>
            </a:r>
            <a:r>
              <a:rPr lang="zh-TW" altLang="en-US" sz="32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」</a:t>
            </a:r>
            <a:endParaRPr lang="en-US" altLang="zh-TW" sz="32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algn="r"/>
            <a:r>
              <a:rPr lang="en-US" altLang="zh-TW" sz="32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【</a:t>
            </a:r>
            <a:r>
              <a:rPr lang="zh-TW" altLang="en-US" sz="32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詩</a:t>
            </a:r>
            <a:r>
              <a:rPr lang="en-US" altLang="zh-TW" sz="32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95:1-7】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8358-E1BB-45A2-B232-09F87B4E5398}" type="slidenum">
              <a:rPr lang="en-US" altLang="zh-TW" smtClean="0"/>
              <a:pPr/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80927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1146929"/>
            <a:ext cx="5410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tabLst>
                <a:tab pos="541338" algn="l"/>
              </a:tabLst>
            </a:pP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一、甚麼是敬拜神？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>
              <a:lnSpc>
                <a:spcPct val="200000"/>
              </a:lnSpc>
              <a:tabLst>
                <a:tab pos="541338" algn="l"/>
              </a:tabLst>
            </a:pP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二</a:t>
            </a: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、為甚麼要敬拜神？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>
              <a:lnSpc>
                <a:spcPct val="200000"/>
              </a:lnSpc>
              <a:tabLst>
                <a:tab pos="541338" algn="l"/>
              </a:tabLst>
            </a:pPr>
            <a:r>
              <a:rPr lang="zh-TW" altLang="en-US" sz="3600" b="1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三</a:t>
            </a:r>
            <a:r>
              <a:rPr lang="zh-TW" alt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、如何敬拜神</a:t>
            </a:r>
            <a:r>
              <a:rPr lang="zh-TW" altLang="en-US" sz="3600" b="1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？</a:t>
            </a:r>
            <a:endParaRPr lang="en-US" altLang="zh-TW" sz="3600" b="1" dirty="0" smtClean="0">
              <a:solidFill>
                <a:srgbClr val="FFFF00"/>
              </a:solidFill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8358-E1BB-45A2-B232-09F87B4E5398}" type="slidenum">
              <a:rPr lang="en-US" altLang="zh-TW" smtClean="0"/>
              <a:pPr/>
              <a:t>19</a:t>
            </a:fld>
            <a:endParaRPr lang="en-US" altLang="zh-TW"/>
          </a:p>
        </p:txBody>
      </p:sp>
      <p:sp>
        <p:nvSpPr>
          <p:cNvPr id="6" name="Rectangle 5"/>
          <p:cNvSpPr/>
          <p:nvPr/>
        </p:nvSpPr>
        <p:spPr>
          <a:xfrm>
            <a:off x="470780" y="-183170"/>
            <a:ext cx="8275022" cy="1384995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  <p:txBody>
          <a:bodyPr tIns="0" bIns="0" anchor="ctr" anchorCtr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6000" b="1" cap="all" dirty="0" smtClean="0">
                <a:ln w="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74000"/>
                    </a:srgbClr>
                  </a:outerShdw>
                  <a:reflection blurRad="50800" stA="25000" endPos="75000" dist="50800" dir="5400000" sy="-100000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</a:rPr>
              <a:t>敬拜神</a:t>
            </a:r>
            <a:endParaRPr kumimoji="0" lang="en-HK" altLang="zh-TW" sz="6000" b="1" cap="all" dirty="0" smtClean="0">
              <a:ln w="0"/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74000"/>
                  </a:srgbClr>
                </a:outerShdw>
                <a:reflection blurRad="50800" stA="25000" endPos="75000" dist="50800" dir="5400000" sy="-100000" rotWithShape="0"/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061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70780" y="-183170"/>
            <a:ext cx="8275022" cy="1384995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  <p:txBody>
          <a:bodyPr tIns="0" bIns="0" anchor="ctr" anchorCtr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6000" b="1" cap="all" dirty="0" smtClean="0">
                <a:ln w="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74000"/>
                    </a:srgbClr>
                  </a:outerShdw>
                  <a:reflection blurRad="50800" stA="25000" endPos="75000" dist="50800" dir="5400000" sy="-100000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</a:rPr>
              <a:t>敬拜神</a:t>
            </a:r>
            <a:endParaRPr kumimoji="0" lang="en-HK" altLang="zh-TW" sz="6000" b="1" cap="all" dirty="0" smtClean="0">
              <a:ln w="0"/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74000"/>
                  </a:srgbClr>
                </a:outerShdw>
                <a:reflection blurRad="50800" stA="25000" endPos="75000" dist="50800" dir="5400000" sy="-100000" rotWithShape="0"/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4400" y="1095181"/>
            <a:ext cx="7602802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defTabSz="628650">
              <a:lnSpc>
                <a:spcPts val="4200"/>
              </a:lnSpc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我到底是誰</a:t>
            </a:r>
            <a:r>
              <a:rPr lang="zh-TW" altLang="en-US" sz="32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？</a:t>
            </a:r>
            <a:endParaRPr lang="en-HK" altLang="zh-TW" sz="32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457200" indent="-457200" defTabSz="628650">
              <a:lnSpc>
                <a:spcPts val="4200"/>
              </a:lnSpc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聖經記載第一個人是阿當，是神所</a:t>
            </a:r>
            <a:r>
              <a:rPr lang="zh-TW" altLang="en-US" sz="32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做的。</a:t>
            </a:r>
            <a:endParaRPr lang="en-US" altLang="zh-TW" sz="32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457200" indent="-457200" defTabSz="628650">
              <a:lnSpc>
                <a:spcPts val="4200"/>
              </a:lnSpc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「信教」和「拜神」</a:t>
            </a:r>
            <a:endParaRPr lang="en-GB" sz="3200" b="1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2514601"/>
            <a:ext cx="8061511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「</a:t>
            </a: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萬國啊，你們都當讚美耶和華！萬民啊，你們都當頌讚祂！所有的人都要敬拜這位真神，而不是木頭或陶瓷缸瓦製造的偶像。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」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algn="r"/>
            <a:r>
              <a:rPr lang="en-US" altLang="zh-TW" sz="28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【</a:t>
            </a:r>
            <a:r>
              <a:rPr lang="zh-TW" altLang="en-US" sz="28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詩篇</a:t>
            </a:r>
            <a:r>
              <a:rPr lang="en-US" altLang="zh-TW" sz="28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117</a:t>
            </a:r>
            <a:r>
              <a:rPr lang="zh-TW" altLang="en-US" sz="28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篇</a:t>
            </a:r>
            <a:r>
              <a:rPr lang="en-US" altLang="zh-TW" sz="28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】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8155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146930"/>
            <a:ext cx="76962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1338" algn="l"/>
              </a:tabLst>
            </a:pPr>
            <a:r>
              <a:rPr lang="zh-TW" alt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三、如何敬拜神？</a:t>
            </a:r>
          </a:p>
          <a:p>
            <a:pPr marL="1200150" lvl="1" indent="-742950">
              <a:buAutoNum type="arabicPeriod"/>
              <a:tabLst>
                <a:tab pos="541338" algn="l"/>
              </a:tabLst>
            </a:pP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身</a:t>
            </a: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體語言的敬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拜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520825" indent="-442913"/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「</a:t>
            </a:r>
            <a:r>
              <a:rPr lang="zh-TW" altLang="en-US" sz="36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來</a:t>
            </a:r>
            <a:r>
              <a:rPr lang="zh-TW" altLang="en-US" sz="3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啊，我們要向耶和華歌</a:t>
            </a:r>
            <a:r>
              <a:rPr lang="zh-TW" altLang="en-US" sz="36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唱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」</a:t>
            </a:r>
            <a:endParaRPr lang="en-US" altLang="zh-TW" sz="3600" b="1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520825" indent="-442913" algn="r"/>
            <a:r>
              <a:rPr lang="en-US" altLang="zh-TW" sz="28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【</a:t>
            </a:r>
            <a:r>
              <a:rPr lang="zh-TW" altLang="en-US" sz="28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詩</a:t>
            </a:r>
            <a:r>
              <a:rPr lang="en-US" altLang="zh-TW" sz="28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95:1】</a:t>
            </a:r>
          </a:p>
          <a:p>
            <a:pPr marL="1520825" indent="-442913"/>
            <a:endParaRPr lang="en-US" altLang="zh-TW" sz="10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520825" indent="-442913"/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「</a:t>
            </a:r>
            <a:r>
              <a:rPr lang="zh-TW" altLang="en-US" sz="3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這百姓用嘴唇來尊敬我，心卻遠離我</a:t>
            </a:r>
            <a:r>
              <a:rPr lang="zh-TW" altLang="en-US" sz="36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。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」</a:t>
            </a:r>
            <a:r>
              <a:rPr lang="en-US" altLang="zh-TW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			</a:t>
            </a:r>
            <a:r>
              <a:rPr lang="en-US" altLang="zh-TW" sz="28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【</a:t>
            </a:r>
            <a:r>
              <a:rPr lang="zh-TW" altLang="en-US" sz="28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太</a:t>
            </a:r>
            <a:r>
              <a:rPr lang="en-US" altLang="zh-TW" sz="28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15】</a:t>
            </a:r>
            <a:endParaRPr lang="en-US" altLang="zh-TW" sz="3600" b="1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algn="r"/>
            <a:endParaRPr lang="en-US" altLang="zh-TW" sz="3600" b="1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lvl="2">
              <a:tabLst>
                <a:tab pos="541338" algn="l"/>
              </a:tabLst>
            </a:pP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lvl="2">
              <a:tabLst>
                <a:tab pos="541338" algn="l"/>
              </a:tabLst>
            </a:pP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8358-E1BB-45A2-B232-09F87B4E5398}" type="slidenum">
              <a:rPr lang="en-US" altLang="zh-TW" smtClean="0"/>
              <a:pPr/>
              <a:t>20</a:t>
            </a:fld>
            <a:endParaRPr lang="en-US" altLang="zh-TW"/>
          </a:p>
        </p:txBody>
      </p:sp>
      <p:sp>
        <p:nvSpPr>
          <p:cNvPr id="6" name="Rectangle 5"/>
          <p:cNvSpPr/>
          <p:nvPr/>
        </p:nvSpPr>
        <p:spPr>
          <a:xfrm>
            <a:off x="470780" y="-183170"/>
            <a:ext cx="8275022" cy="1384995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  <p:txBody>
          <a:bodyPr tIns="0" bIns="0" anchor="ctr" anchorCtr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6000" b="1" cap="all" dirty="0" smtClean="0">
                <a:ln w="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74000"/>
                    </a:srgbClr>
                  </a:outerShdw>
                  <a:reflection blurRad="50800" stA="25000" endPos="75000" dist="50800" dir="5400000" sy="-100000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</a:rPr>
              <a:t>敬拜神</a:t>
            </a:r>
            <a:endParaRPr kumimoji="0" lang="en-HK" altLang="zh-TW" sz="6000" b="1" cap="all" dirty="0" smtClean="0">
              <a:ln w="0"/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74000"/>
                  </a:srgbClr>
                </a:outerShdw>
                <a:reflection blurRad="50800" stA="25000" endPos="75000" dist="50800" dir="5400000" sy="-100000" rotWithShape="0"/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818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146930"/>
            <a:ext cx="76962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1338" algn="l"/>
              </a:tabLst>
            </a:pPr>
            <a:r>
              <a:rPr lang="zh-TW" alt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三、如何敬拜神？</a:t>
            </a:r>
          </a:p>
          <a:p>
            <a:pPr marL="1200150" lvl="1" indent="-742950">
              <a:buFont typeface="+mj-lt"/>
              <a:buAutoNum type="arabicPeriod" startAt="2"/>
              <a:tabLst>
                <a:tab pos="541338" algn="l"/>
              </a:tabLst>
            </a:pP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生</a:t>
            </a: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命的敬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拜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520825" lvl="1" indent="-439738">
              <a:tabLst>
                <a:tab pos="541338" algn="l"/>
              </a:tabLst>
            </a:pP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「</a:t>
            </a:r>
            <a:r>
              <a:rPr lang="zh-TW" altLang="en-US" sz="3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來啊，我們要屈身敬拜，在造我們的耶和華的面前跪下。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」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520825" indent="-442913" algn="r"/>
            <a:r>
              <a:rPr lang="en-US" altLang="zh-TW" sz="28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【</a:t>
            </a:r>
            <a:r>
              <a:rPr lang="zh-TW" altLang="en-US" sz="28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詩</a:t>
            </a:r>
            <a:r>
              <a:rPr lang="en-US" altLang="zh-TW" sz="28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95:6】</a:t>
            </a:r>
          </a:p>
          <a:p>
            <a:pPr marL="1520825" indent="-442913"/>
            <a:endParaRPr lang="en-US" altLang="zh-TW" sz="10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520825" indent="-442913"/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「</a:t>
            </a:r>
            <a:r>
              <a:rPr lang="zh-TW" altLang="en-US" sz="3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我以神的慈悲勸你們將身體獻上當作活祭。</a:t>
            </a: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」</a:t>
            </a:r>
            <a:r>
              <a:rPr lang="en-US" altLang="zh-TW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		</a:t>
            </a:r>
            <a:r>
              <a:rPr lang="en-US" altLang="zh-TW" sz="28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【</a:t>
            </a:r>
            <a:r>
              <a:rPr lang="zh-TW" altLang="en-US" sz="28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羅</a:t>
            </a:r>
            <a:r>
              <a:rPr lang="en-US" altLang="zh-TW" sz="28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12】</a:t>
            </a:r>
            <a:endParaRPr lang="en-US" altLang="zh-TW" sz="3600" b="1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algn="r"/>
            <a:endParaRPr lang="en-US" altLang="zh-TW" sz="3600" b="1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lvl="2">
              <a:tabLst>
                <a:tab pos="541338" algn="l"/>
              </a:tabLst>
            </a:pP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lvl="2">
              <a:tabLst>
                <a:tab pos="541338" algn="l"/>
              </a:tabLst>
            </a:pP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8358-E1BB-45A2-B232-09F87B4E5398}" type="slidenum">
              <a:rPr lang="en-US" altLang="zh-TW" smtClean="0"/>
              <a:pPr/>
              <a:t>21</a:t>
            </a:fld>
            <a:endParaRPr lang="en-US" altLang="zh-TW"/>
          </a:p>
        </p:txBody>
      </p:sp>
      <p:sp>
        <p:nvSpPr>
          <p:cNvPr id="6" name="Rectangle 5"/>
          <p:cNvSpPr/>
          <p:nvPr/>
        </p:nvSpPr>
        <p:spPr>
          <a:xfrm>
            <a:off x="470780" y="-183170"/>
            <a:ext cx="8275022" cy="1384995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  <p:txBody>
          <a:bodyPr tIns="0" bIns="0" anchor="ctr" anchorCtr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6000" b="1" cap="all" dirty="0" smtClean="0">
                <a:ln w="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74000"/>
                    </a:srgbClr>
                  </a:outerShdw>
                  <a:reflection blurRad="50800" stA="25000" endPos="75000" dist="50800" dir="5400000" sy="-100000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</a:rPr>
              <a:t>敬拜神</a:t>
            </a:r>
            <a:endParaRPr kumimoji="0" lang="en-HK" altLang="zh-TW" sz="6000" b="1" cap="all" dirty="0" smtClean="0">
              <a:ln w="0"/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74000"/>
                  </a:srgbClr>
                </a:outerShdw>
                <a:reflection blurRad="50800" stA="25000" endPos="75000" dist="50800" dir="5400000" sy="-100000" rotWithShape="0"/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200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047750"/>
            <a:ext cx="89916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1338" algn="l"/>
              </a:tabLst>
            </a:pPr>
            <a:r>
              <a:rPr lang="zh-TW" alt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三、如何敬拜神？</a:t>
            </a:r>
          </a:p>
          <a:p>
            <a:pPr marL="1200150" lvl="1" indent="-742950">
              <a:buFont typeface="+mj-lt"/>
              <a:buAutoNum type="arabicPeriod" startAt="3"/>
              <a:tabLst>
                <a:tab pos="541338" algn="l"/>
              </a:tabLst>
            </a:pP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生活和行動上的敬拜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520825" lvl="1" indent="-439738">
              <a:tabLst>
                <a:tab pos="533400" algn="l"/>
              </a:tabLst>
            </a:pP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「</a:t>
            </a:r>
            <a:r>
              <a:rPr lang="zh-TW" altLang="en-US" sz="3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惟願你們今天聽他的話。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」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520825" indent="-442913" algn="r">
              <a:tabLst>
                <a:tab pos="533400" algn="l"/>
              </a:tabLst>
            </a:pPr>
            <a:r>
              <a:rPr lang="en-US" altLang="zh-TW" sz="28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【</a:t>
            </a:r>
            <a:r>
              <a:rPr lang="zh-TW" altLang="en-US" sz="28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詩</a:t>
            </a:r>
            <a:r>
              <a:rPr lang="en-US" altLang="zh-TW" sz="28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95:7】</a:t>
            </a:r>
          </a:p>
          <a:p>
            <a:pPr marL="1520825" indent="-442913">
              <a:tabLst>
                <a:tab pos="533400" algn="l"/>
              </a:tabLst>
            </a:pPr>
            <a:endParaRPr lang="en-US" altLang="zh-TW" sz="10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520825" indent="-442913">
              <a:tabLst>
                <a:tab pos="533400" algn="l"/>
              </a:tabLst>
            </a:pP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「</a:t>
            </a:r>
            <a:r>
              <a:rPr lang="zh-TW" altLang="en-US" sz="3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時候將到，如今就是了，那真正拜父的，要用心靈和誠實拜祂。</a:t>
            </a: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」</a:t>
            </a:r>
            <a:r>
              <a:rPr lang="en-US" altLang="zh-TW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			  </a:t>
            </a:r>
            <a:r>
              <a:rPr lang="en-US" altLang="zh-TW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                                          </a:t>
            </a:r>
            <a:r>
              <a:rPr lang="en-US" altLang="zh-TW" sz="28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【</a:t>
            </a:r>
            <a:r>
              <a:rPr lang="zh-TW" altLang="en-US" sz="28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約</a:t>
            </a:r>
            <a:r>
              <a:rPr lang="en-US" altLang="zh-TW" sz="28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4:23】</a:t>
            </a:r>
            <a:endParaRPr lang="en-US" altLang="zh-TW" sz="3600" b="1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520825" indent="-623888" algn="r"/>
            <a:endParaRPr lang="en-US" altLang="zh-TW" sz="3600" b="1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lvl="2">
              <a:tabLst>
                <a:tab pos="541338" algn="l"/>
              </a:tabLst>
            </a:pP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lvl="2">
              <a:tabLst>
                <a:tab pos="541338" algn="l"/>
              </a:tabLst>
            </a:pP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8358-E1BB-45A2-B232-09F87B4E5398}" type="slidenum">
              <a:rPr lang="en-US" altLang="zh-TW" smtClean="0"/>
              <a:pPr/>
              <a:t>22</a:t>
            </a:fld>
            <a:endParaRPr lang="en-US" altLang="zh-TW"/>
          </a:p>
        </p:txBody>
      </p:sp>
      <p:sp>
        <p:nvSpPr>
          <p:cNvPr id="6" name="Rectangle 5"/>
          <p:cNvSpPr/>
          <p:nvPr/>
        </p:nvSpPr>
        <p:spPr>
          <a:xfrm>
            <a:off x="470780" y="-183170"/>
            <a:ext cx="8275022" cy="1384995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  <p:txBody>
          <a:bodyPr tIns="0" bIns="0" anchor="ctr" anchorCtr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6000" b="1" cap="all" dirty="0" smtClean="0">
                <a:ln w="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74000"/>
                    </a:srgbClr>
                  </a:outerShdw>
                  <a:reflection blurRad="50800" stA="25000" endPos="75000" dist="50800" dir="5400000" sy="-100000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</a:rPr>
              <a:t>敬拜神</a:t>
            </a:r>
            <a:endParaRPr kumimoji="0" lang="en-HK" altLang="zh-TW" sz="6000" b="1" cap="all" dirty="0" smtClean="0">
              <a:ln w="0"/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74000"/>
                  </a:srgbClr>
                </a:outerShdw>
                <a:reflection blurRad="50800" stA="25000" endPos="75000" dist="50800" dir="5400000" sy="-100000" rotWithShape="0"/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8303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146930"/>
            <a:ext cx="7696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1338" algn="l"/>
              </a:tabLst>
            </a:pPr>
            <a:r>
              <a:rPr lang="zh-TW" alt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三、如何敬拜神？</a:t>
            </a:r>
          </a:p>
          <a:p>
            <a:pPr marL="1200150" lvl="1" indent="-742950">
              <a:buAutoNum type="arabicPeriod"/>
              <a:tabLst>
                <a:tab pos="541338" algn="l"/>
              </a:tabLst>
            </a:pP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身</a:t>
            </a: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體語言的敬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拜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200150" lvl="1" indent="-742950">
              <a:buFontTx/>
              <a:buAutoNum type="arabicPeriod"/>
              <a:tabLst>
                <a:tab pos="541338" algn="l"/>
              </a:tabLst>
            </a:pP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生命的敬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拜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200150" lvl="1" indent="-742950">
              <a:buFontTx/>
              <a:buAutoNum type="arabicPeriod"/>
              <a:tabLst>
                <a:tab pos="541338" algn="l"/>
              </a:tabLst>
            </a:pP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生活和行動上的敬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拜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200150" lvl="1" indent="-742950">
              <a:buFontTx/>
              <a:buAutoNum type="arabicPeriod"/>
              <a:tabLst>
                <a:tab pos="541338" algn="l"/>
              </a:tabLst>
            </a:pP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聚合的敬拜，分散的敬拜</a:t>
            </a:r>
            <a:endParaRPr lang="en-US" altLang="zh-TW" sz="3600" b="1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200150" lvl="1" indent="-742950">
              <a:buAutoNum type="arabicPeriod"/>
              <a:tabLst>
                <a:tab pos="541338" algn="l"/>
              </a:tabLst>
            </a:pP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algn="r"/>
            <a:endParaRPr lang="en-US" altLang="zh-TW" sz="3600" b="1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lvl="2">
              <a:tabLst>
                <a:tab pos="541338" algn="l"/>
              </a:tabLst>
            </a:pP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lvl="2">
              <a:tabLst>
                <a:tab pos="541338" algn="l"/>
              </a:tabLst>
            </a:pP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8358-E1BB-45A2-B232-09F87B4E5398}" type="slidenum">
              <a:rPr lang="en-US" altLang="zh-TW" smtClean="0"/>
              <a:pPr/>
              <a:t>23</a:t>
            </a:fld>
            <a:endParaRPr lang="en-US" altLang="zh-TW"/>
          </a:p>
        </p:txBody>
      </p:sp>
      <p:sp>
        <p:nvSpPr>
          <p:cNvPr id="6" name="Rectangle 5"/>
          <p:cNvSpPr/>
          <p:nvPr/>
        </p:nvSpPr>
        <p:spPr>
          <a:xfrm>
            <a:off x="470780" y="-183170"/>
            <a:ext cx="8275022" cy="1384995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  <p:txBody>
          <a:bodyPr tIns="0" bIns="0" anchor="ctr" anchorCtr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6000" b="1" cap="all" dirty="0" smtClean="0">
                <a:ln w="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74000"/>
                    </a:srgbClr>
                  </a:outerShdw>
                  <a:reflection blurRad="50800" stA="25000" endPos="75000" dist="50800" dir="5400000" sy="-100000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</a:rPr>
              <a:t>敬拜神</a:t>
            </a:r>
            <a:endParaRPr kumimoji="0" lang="en-HK" altLang="zh-TW" sz="6000" b="1" cap="all" dirty="0" smtClean="0">
              <a:ln w="0"/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74000"/>
                  </a:srgbClr>
                </a:outerShdw>
                <a:reflection blurRad="50800" stA="25000" endPos="75000" dist="50800" dir="5400000" sy="-100000" rotWithShape="0"/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458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1146929"/>
            <a:ext cx="5410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tabLst>
                <a:tab pos="541338" algn="l"/>
              </a:tabLst>
            </a:pP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一、甚麼是敬拜神？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>
              <a:lnSpc>
                <a:spcPct val="200000"/>
              </a:lnSpc>
              <a:tabLst>
                <a:tab pos="541338" algn="l"/>
              </a:tabLst>
            </a:pP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二</a:t>
            </a: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、為甚麼要敬拜神？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>
              <a:lnSpc>
                <a:spcPct val="200000"/>
              </a:lnSpc>
              <a:tabLst>
                <a:tab pos="541338" algn="l"/>
              </a:tabLst>
            </a:pP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三</a:t>
            </a: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、如何敬拜神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？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8358-E1BB-45A2-B232-09F87B4E5398}" type="slidenum">
              <a:rPr lang="en-US" altLang="zh-TW" smtClean="0"/>
              <a:pPr/>
              <a:t>24</a:t>
            </a:fld>
            <a:endParaRPr lang="en-US" altLang="zh-TW"/>
          </a:p>
        </p:txBody>
      </p:sp>
      <p:sp>
        <p:nvSpPr>
          <p:cNvPr id="6" name="Rectangle 5"/>
          <p:cNvSpPr/>
          <p:nvPr/>
        </p:nvSpPr>
        <p:spPr>
          <a:xfrm>
            <a:off x="470780" y="-183170"/>
            <a:ext cx="8275022" cy="1384995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  <p:txBody>
          <a:bodyPr tIns="0" bIns="0" anchor="ctr" anchorCtr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6000" b="1" cap="all" dirty="0" smtClean="0">
                <a:ln w="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74000"/>
                    </a:srgbClr>
                  </a:outerShdw>
                  <a:reflection blurRad="50800" stA="25000" endPos="75000" dist="50800" dir="5400000" sy="-100000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</a:rPr>
              <a:t>敬拜神</a:t>
            </a:r>
            <a:endParaRPr kumimoji="0" lang="en-HK" altLang="zh-TW" sz="6000" b="1" cap="all" dirty="0" smtClean="0">
              <a:ln w="0"/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74000"/>
                  </a:srgbClr>
                </a:outerShdw>
                <a:reflection blurRad="50800" stA="25000" endPos="75000" dist="50800" dir="5400000" sy="-100000" rotWithShape="0"/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930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1146929"/>
            <a:ext cx="5410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tabLst>
                <a:tab pos="541338" algn="l"/>
              </a:tabLst>
            </a:pPr>
            <a:r>
              <a:rPr lang="zh-TW" alt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一、甚麼是敬拜神？</a:t>
            </a:r>
            <a:endParaRPr lang="en-US" altLang="zh-TW" sz="3600" b="1" dirty="0" smtClean="0">
              <a:solidFill>
                <a:srgbClr val="FFFF00"/>
              </a:solidFill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>
              <a:lnSpc>
                <a:spcPct val="200000"/>
              </a:lnSpc>
              <a:tabLst>
                <a:tab pos="541338" algn="l"/>
              </a:tabLst>
            </a:pP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二</a:t>
            </a: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、為甚麼要敬拜神？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>
              <a:lnSpc>
                <a:spcPct val="200000"/>
              </a:lnSpc>
              <a:tabLst>
                <a:tab pos="541338" algn="l"/>
              </a:tabLst>
            </a:pP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三</a:t>
            </a: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、如何敬拜神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？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8358-E1BB-45A2-B232-09F87B4E5398}" type="slidenum">
              <a:rPr lang="en-US" altLang="zh-TW" smtClean="0"/>
              <a:pPr/>
              <a:t>3</a:t>
            </a:fld>
            <a:endParaRPr lang="en-US" altLang="zh-TW"/>
          </a:p>
        </p:txBody>
      </p:sp>
      <p:sp>
        <p:nvSpPr>
          <p:cNvPr id="6" name="Rectangle 5"/>
          <p:cNvSpPr/>
          <p:nvPr/>
        </p:nvSpPr>
        <p:spPr>
          <a:xfrm>
            <a:off x="470780" y="-183170"/>
            <a:ext cx="8275022" cy="1384995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  <p:txBody>
          <a:bodyPr tIns="0" bIns="0" anchor="ctr" anchorCtr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6000" b="1" cap="all" dirty="0" smtClean="0">
                <a:ln w="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74000"/>
                    </a:srgbClr>
                  </a:outerShdw>
                  <a:reflection blurRad="50800" stA="25000" endPos="75000" dist="50800" dir="5400000" sy="-100000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</a:rPr>
              <a:t>敬拜神</a:t>
            </a:r>
            <a:endParaRPr kumimoji="0" lang="en-HK" altLang="zh-TW" sz="6000" b="1" cap="all" dirty="0" smtClean="0">
              <a:ln w="0"/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74000"/>
                  </a:srgbClr>
                </a:outerShdw>
                <a:reflection blurRad="50800" stA="25000" endPos="75000" dist="50800" dir="5400000" sy="-100000" rotWithShape="0"/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425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146929"/>
            <a:ext cx="7696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1338" algn="l"/>
              </a:tabLst>
            </a:pPr>
            <a:r>
              <a:rPr lang="zh-TW" alt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一、甚麼是敬拜神</a:t>
            </a:r>
            <a:r>
              <a:rPr lang="zh-TW" altLang="en-US" sz="3600" b="1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？</a:t>
            </a:r>
            <a:endParaRPr lang="en-US" altLang="zh-TW" sz="3600" b="1" dirty="0" smtClean="0">
              <a:solidFill>
                <a:srgbClr val="FFFF00"/>
              </a:solidFill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987425" lvl="1" indent="-530225">
              <a:tabLst>
                <a:tab pos="541338" algn="l"/>
              </a:tabLst>
            </a:pPr>
            <a:r>
              <a:rPr lang="en-US" altLang="zh-TW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1.	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來</a:t>
            </a: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到神面前，進入神的同在中，享受神的同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在。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8358-E1BB-45A2-B232-09F87B4E5398}" type="slidenum">
              <a:rPr lang="en-US" altLang="zh-TW" smtClean="0"/>
              <a:pPr/>
              <a:t>4</a:t>
            </a:fld>
            <a:endParaRPr lang="en-US" altLang="zh-TW"/>
          </a:p>
        </p:txBody>
      </p:sp>
      <p:sp>
        <p:nvSpPr>
          <p:cNvPr id="6" name="Rectangle 5"/>
          <p:cNvSpPr/>
          <p:nvPr/>
        </p:nvSpPr>
        <p:spPr>
          <a:xfrm>
            <a:off x="470780" y="-183170"/>
            <a:ext cx="8275022" cy="1384995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  <p:txBody>
          <a:bodyPr tIns="0" bIns="0" anchor="ctr" anchorCtr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6000" b="1" cap="all" dirty="0" smtClean="0">
                <a:ln w="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74000"/>
                    </a:srgbClr>
                  </a:outerShdw>
                  <a:reflection blurRad="50800" stA="25000" endPos="75000" dist="50800" dir="5400000" sy="-100000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</a:rPr>
              <a:t>敬拜神</a:t>
            </a:r>
            <a:endParaRPr kumimoji="0" lang="en-HK" altLang="zh-TW" sz="6000" b="1" cap="all" dirty="0" smtClean="0">
              <a:ln w="0"/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74000"/>
                  </a:srgbClr>
                </a:outerShdw>
                <a:reflection blurRad="50800" stA="25000" endPos="75000" dist="50800" dir="5400000" sy="-100000" rotWithShape="0"/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3474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35087"/>
            <a:ext cx="838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「</a:t>
            </a:r>
            <a:r>
              <a:rPr lang="zh-TW" altLang="en-US" sz="3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來啊，我們要向耶和華歌唱，向拯救我們的磐石歡呼。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」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algn="r"/>
            <a:r>
              <a:rPr lang="en-US" altLang="zh-TW" sz="28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【</a:t>
            </a:r>
            <a:r>
              <a:rPr lang="zh-TW" altLang="en-US" sz="28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詩</a:t>
            </a:r>
            <a:r>
              <a:rPr lang="en-US" altLang="zh-TW" sz="28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95:1】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8358-E1BB-45A2-B232-09F87B4E5398}" type="slidenum">
              <a:rPr lang="en-US" altLang="zh-TW" smtClean="0"/>
              <a:pPr/>
              <a:t>5</a:t>
            </a:fld>
            <a:endParaRPr lang="en-US" altLang="zh-TW"/>
          </a:p>
        </p:txBody>
      </p:sp>
      <p:sp>
        <p:nvSpPr>
          <p:cNvPr id="5" name="TextBox 4"/>
          <p:cNvSpPr txBox="1"/>
          <p:nvPr/>
        </p:nvSpPr>
        <p:spPr>
          <a:xfrm>
            <a:off x="381000" y="1691238"/>
            <a:ext cx="838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「</a:t>
            </a:r>
            <a:r>
              <a:rPr lang="zh-TW" altLang="en-US" sz="36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我們要來到祂面前稱謝祂，用詩歌向祂歡呼。。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」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algn="r"/>
            <a:r>
              <a:rPr lang="en-US" altLang="zh-TW" sz="28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【</a:t>
            </a:r>
            <a:r>
              <a:rPr lang="zh-TW" altLang="en-US" sz="28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新譯本詩</a:t>
            </a:r>
            <a:r>
              <a:rPr lang="en-US" altLang="zh-TW" sz="28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95:2】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65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146929"/>
            <a:ext cx="7696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1338" algn="l"/>
              </a:tabLst>
            </a:pPr>
            <a:r>
              <a:rPr lang="zh-TW" alt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一、甚麼是敬拜神</a:t>
            </a:r>
            <a:r>
              <a:rPr lang="zh-TW" altLang="en-US" sz="3600" b="1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？</a:t>
            </a:r>
            <a:endParaRPr lang="en-US" altLang="zh-TW" sz="3600" b="1" dirty="0" smtClean="0">
              <a:solidFill>
                <a:srgbClr val="FFFF00"/>
              </a:solidFill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200150" lvl="1" indent="-742950">
              <a:buAutoNum type="arabicPeriod"/>
              <a:tabLst>
                <a:tab pos="541338" algn="l"/>
              </a:tabLst>
            </a:pP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來</a:t>
            </a: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到神面前，進入神的同在中，享受神的同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在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200150" lvl="1" indent="-742950">
              <a:buAutoNum type="arabicPeriod"/>
              <a:tabLst>
                <a:tab pos="541338" algn="l"/>
              </a:tabLst>
            </a:pP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尋</a:t>
            </a: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求敬拜的經歷或尋求經歷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神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8358-E1BB-45A2-B232-09F87B4E5398}" type="slidenum">
              <a:rPr lang="en-US" altLang="zh-TW" smtClean="0"/>
              <a:pPr/>
              <a:t>6</a:t>
            </a:fld>
            <a:endParaRPr lang="en-US" altLang="zh-TW"/>
          </a:p>
        </p:txBody>
      </p:sp>
      <p:sp>
        <p:nvSpPr>
          <p:cNvPr id="6" name="Rectangle 5"/>
          <p:cNvSpPr/>
          <p:nvPr/>
        </p:nvSpPr>
        <p:spPr>
          <a:xfrm>
            <a:off x="470780" y="-183170"/>
            <a:ext cx="8275022" cy="1384995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  <p:txBody>
          <a:bodyPr tIns="0" bIns="0" anchor="ctr" anchorCtr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6000" b="1" cap="all" dirty="0" smtClean="0">
                <a:ln w="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74000"/>
                    </a:srgbClr>
                  </a:outerShdw>
                  <a:reflection blurRad="50800" stA="25000" endPos="75000" dist="50800" dir="5400000" sy="-100000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</a:rPr>
              <a:t>敬拜神</a:t>
            </a:r>
            <a:endParaRPr kumimoji="0" lang="en-HK" altLang="zh-TW" sz="6000" b="1" cap="all" dirty="0" smtClean="0">
              <a:ln w="0"/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74000"/>
                  </a:srgbClr>
                </a:outerShdw>
                <a:reflection blurRad="50800" stA="25000" endPos="75000" dist="50800" dir="5400000" sy="-100000" rotWithShape="0"/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934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9550"/>
            <a:ext cx="8382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錯置目標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028700" lvl="1" indent="-571500">
              <a:buFont typeface="Wingdings" panose="05000000000000000000" pitchFamily="2" charset="2"/>
              <a:buChar char="Ø"/>
            </a:pP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工作</a:t>
            </a:r>
            <a:r>
              <a:rPr lang="en-HK" altLang="zh-TW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</a:t>
            </a:r>
            <a:r>
              <a:rPr lang="en-US" altLang="zh-TW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— 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因為要搵食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食 </a:t>
            </a:r>
            <a:r>
              <a:rPr lang="en-US" altLang="zh-TW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— </a:t>
            </a: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囫圇吞棗，不知其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味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因工忘食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028700" lvl="1" indent="-571500">
              <a:buFont typeface="Wingdings" panose="05000000000000000000" pitchFamily="2" charset="2"/>
              <a:buChar char="Ø"/>
            </a:pP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一間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屋</a:t>
            </a:r>
            <a:r>
              <a:rPr lang="zh-TW" altLang="en-US" sz="5400" b="1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≠ 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一</a:t>
            </a: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個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家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028700" lvl="1" indent="-571500">
              <a:buFont typeface="Wingdings" panose="05000000000000000000" pitchFamily="2" charset="2"/>
              <a:buChar char="Ø"/>
            </a:pP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一隻名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錶</a:t>
            </a:r>
            <a:r>
              <a:rPr lang="zh-TW" altLang="en-US" sz="5400" b="1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≠ </a:t>
            </a: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更多的時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間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028700" lvl="1" indent="-571500">
              <a:buFont typeface="Wingdings" panose="05000000000000000000" pitchFamily="2" charset="2"/>
              <a:buChar char="Ø"/>
            </a:pP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好靚好大的教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會</a:t>
            </a:r>
            <a:r>
              <a:rPr lang="zh-TW" altLang="en-US" sz="5400" b="1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≠ 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信徒屬</a:t>
            </a: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靈生命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8358-E1BB-45A2-B232-09F87B4E5398}" type="slidenum">
              <a:rPr lang="en-US" altLang="zh-TW" smtClean="0"/>
              <a:pPr/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75296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146929"/>
            <a:ext cx="7696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1338" algn="l"/>
              </a:tabLst>
            </a:pPr>
            <a:r>
              <a:rPr lang="zh-TW" altLang="en-US" sz="3600" b="1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一、甚麼是敬拜神</a:t>
            </a:r>
            <a:r>
              <a:rPr lang="zh-TW" altLang="en-US" sz="3600" b="1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？</a:t>
            </a:r>
            <a:endParaRPr lang="en-US" altLang="zh-TW" sz="3600" b="1" dirty="0" smtClean="0">
              <a:solidFill>
                <a:srgbClr val="FFFF00"/>
              </a:solidFill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200150" lvl="1" indent="-742950">
              <a:buAutoNum type="arabicPeriod"/>
              <a:tabLst>
                <a:tab pos="541338" algn="l"/>
              </a:tabLst>
            </a:pP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來</a:t>
            </a: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到神面前，進入神的同在中，享受神的同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在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200150" lvl="1" indent="-742950">
              <a:buAutoNum type="arabicPeriod"/>
              <a:tabLst>
                <a:tab pos="541338" algn="l"/>
              </a:tabLst>
            </a:pP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尋</a:t>
            </a: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求敬拜的經歷或尋求經歷</a:t>
            </a: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神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marL="1200150" lvl="1" indent="-742950">
              <a:buAutoNum type="arabicPeriod"/>
              <a:tabLst>
                <a:tab pos="541338" algn="l"/>
              </a:tabLst>
            </a:pPr>
            <a:r>
              <a:rPr lang="zh-TW" altLang="en-US" sz="36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敬</a:t>
            </a:r>
            <a:r>
              <a:rPr lang="zh-TW" altLang="en-US" sz="36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拜以神為中心</a:t>
            </a:r>
            <a:endParaRPr lang="en-US" altLang="zh-TW" sz="36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8358-E1BB-45A2-B232-09F87B4E5398}" type="slidenum">
              <a:rPr lang="en-US" altLang="zh-TW" smtClean="0"/>
              <a:pPr/>
              <a:t>8</a:t>
            </a:fld>
            <a:endParaRPr lang="en-US" altLang="zh-TW"/>
          </a:p>
        </p:txBody>
      </p:sp>
      <p:sp>
        <p:nvSpPr>
          <p:cNvPr id="6" name="Rectangle 5"/>
          <p:cNvSpPr/>
          <p:nvPr/>
        </p:nvSpPr>
        <p:spPr>
          <a:xfrm>
            <a:off x="470780" y="-183170"/>
            <a:ext cx="8275022" cy="1384995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  <p:txBody>
          <a:bodyPr tIns="0" bIns="0" anchor="ctr" anchorCtr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6000" b="1" cap="all" dirty="0" smtClean="0">
                <a:ln w="0"/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74000"/>
                    </a:srgbClr>
                  </a:outerShdw>
                  <a:reflection blurRad="50800" stA="25000" endPos="75000" dist="50800" dir="5400000" sy="-100000" rotWithShape="0"/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Calibri" panose="020F0502020204030204" pitchFamily="34" charset="0"/>
              </a:rPr>
              <a:t>敬拜神</a:t>
            </a:r>
            <a:endParaRPr kumimoji="0" lang="en-HK" altLang="zh-TW" sz="6000" b="1" cap="all" dirty="0" smtClean="0">
              <a:ln w="0"/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74000"/>
                  </a:srgbClr>
                </a:outerShdw>
                <a:reflection blurRad="50800" stA="25000" endPos="75000" dist="50800" dir="5400000" sy="-100000" rotWithShape="0"/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6854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3335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「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１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來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啊，我們要向耶和華歌唱，向拯救我們的磐石歡呼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！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２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我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們要來感謝他，用詩歌向他歡呼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！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３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因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耶和華為大神，為大王，超乎萬神之上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。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４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地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的深處在他手中；山的高峰也屬他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。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５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海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洋屬他，是他造的；旱地也是他手造成的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。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６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來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啊，我們要屈身敬拜，在造我們的耶和華面前跪下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。」</a:t>
            </a:r>
            <a:r>
              <a:rPr lang="zh-TW" altLang="en-US" sz="3200" b="1" baseline="30000" dirty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</a:t>
            </a:r>
            <a:r>
              <a:rPr lang="zh-TW" altLang="en-US" sz="3200" b="1" baseline="30000" dirty="0" smtClean="0">
                <a:solidFill>
                  <a:srgbClr val="FFFF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７</a:t>
            </a:r>
            <a:r>
              <a:rPr lang="zh-TW" altLang="en-US" sz="3200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因</a:t>
            </a:r>
            <a:r>
              <a:rPr lang="zh-TW" altLang="en-US" sz="3200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為他是我們的神；我們是他草場上的羊，是他手下的民。</a:t>
            </a:r>
            <a:r>
              <a:rPr lang="zh-TW" altLang="en-US" sz="32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」</a:t>
            </a:r>
            <a:endParaRPr lang="en-US" altLang="zh-TW" sz="3200" b="1" dirty="0" smtClean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  <a:p>
            <a:pPr algn="r"/>
            <a:r>
              <a:rPr lang="en-US" altLang="zh-TW" sz="32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【</a:t>
            </a:r>
            <a:r>
              <a:rPr lang="zh-TW" altLang="en-US" sz="3200" b="1" dirty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詩</a:t>
            </a:r>
            <a:r>
              <a:rPr lang="en-US" altLang="zh-TW" sz="3200" b="1" dirty="0" smtClean="0"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95:1-7】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68358-E1BB-45A2-B232-09F87B4E5398}" type="slidenum">
              <a:rPr lang="en-US" altLang="zh-TW" smtClean="0"/>
              <a:pPr/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408409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8541</TotalTime>
  <Words>1380</Words>
  <Application>Microsoft Office PowerPoint</Application>
  <PresentationFormat>如螢幕大小 (16:9)</PresentationFormat>
  <Paragraphs>130</Paragraphs>
  <Slides>24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25" baseType="lpstr">
      <vt:lpstr>Technic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  <vt:lpstr>投影片 16</vt:lpstr>
      <vt:lpstr>投影片 17</vt:lpstr>
      <vt:lpstr>投影片 18</vt:lpstr>
      <vt:lpstr>投影片 19</vt:lpstr>
      <vt:lpstr>投影片 20</vt:lpstr>
      <vt:lpstr>投影片 21</vt:lpstr>
      <vt:lpstr>投影片 22</vt:lpstr>
      <vt:lpstr>投影片 23</vt:lpstr>
      <vt:lpstr>投影片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2015年11月10日</dc:title>
  <dc:creator>Michelle</dc:creator>
  <cp:lastModifiedBy>Andrew</cp:lastModifiedBy>
  <cp:revision>856</cp:revision>
  <dcterms:created xsi:type="dcterms:W3CDTF">2006-08-16T00:00:00Z</dcterms:created>
  <dcterms:modified xsi:type="dcterms:W3CDTF">2019-02-22T06:52:32Z</dcterms:modified>
</cp:coreProperties>
</file>