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26"/>
  </p:notesMasterIdLst>
  <p:sldIdLst>
    <p:sldId id="494" r:id="rId2"/>
    <p:sldId id="744" r:id="rId3"/>
    <p:sldId id="757" r:id="rId4"/>
    <p:sldId id="777" r:id="rId5"/>
    <p:sldId id="573" r:id="rId6"/>
    <p:sldId id="778" r:id="rId7"/>
    <p:sldId id="783" r:id="rId8"/>
    <p:sldId id="782" r:id="rId9"/>
    <p:sldId id="779" r:id="rId10"/>
    <p:sldId id="780" r:id="rId11"/>
    <p:sldId id="781" r:id="rId12"/>
    <p:sldId id="784" r:id="rId13"/>
    <p:sldId id="785" r:id="rId14"/>
    <p:sldId id="787" r:id="rId15"/>
    <p:sldId id="789" r:id="rId16"/>
    <p:sldId id="790" r:id="rId17"/>
    <p:sldId id="788" r:id="rId18"/>
    <p:sldId id="791" r:id="rId19"/>
    <p:sldId id="786" r:id="rId20"/>
    <p:sldId id="793" r:id="rId21"/>
    <p:sldId id="795" r:id="rId22"/>
    <p:sldId id="794" r:id="rId23"/>
    <p:sldId id="796" r:id="rId24"/>
    <p:sldId id="792" r:id="rId25"/>
  </p:sldIdLst>
  <p:sldSz cx="9144000" cy="5143500" type="screen16x9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FF0000"/>
    <a:srgbClr val="0000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2516" autoAdjust="0"/>
    <p:restoredTop sz="69221" autoAdjust="0"/>
  </p:normalViewPr>
  <p:slideViewPr>
    <p:cSldViewPr>
      <p:cViewPr varScale="1">
        <p:scale>
          <a:sx n="97" d="100"/>
          <a:sy n="97" d="100"/>
        </p:scale>
        <p:origin x="-114" y="-79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2DE8D2-0FB0-40DF-8462-608FDECE1574}" type="datetimeFigureOut">
              <a:rPr lang="en-US" smtClean="0"/>
              <a:pPr/>
              <a:t>2/22/2019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AB2792-9AC2-4783-BCB6-38741402781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944505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AC365-98FA-4D2B-980E-62EC9D9BCBDB}" type="datetime1">
              <a:rPr lang="en-US" altLang="zh-TW" smtClean="0"/>
              <a:pPr/>
              <a:t>2/22/2019</a:t>
            </a:fld>
            <a:endParaRPr lang="en-US" altLang="zh-TW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TW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189DF-0EFA-4A49-B1E1-D0147349CBDF}" type="slidenum">
              <a:rPr lang="en-US" altLang="zh-TW" smtClean="0"/>
              <a:pPr/>
              <a:t>‹#›</a:t>
            </a:fld>
            <a:endParaRPr lang="en-US" altLang="zh-TW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83C5E-08C8-442B-9795-388E58D19722}" type="datetime1">
              <a:rPr lang="en-US" altLang="zh-TW" smtClean="0"/>
              <a:pPr/>
              <a:t>2/22/2019</a:t>
            </a:fld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9AA3F-D40A-4EEE-AB4B-CC61EB91DD42}" type="slidenum">
              <a:rPr lang="en-US" altLang="zh-TW" smtClean="0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4C58D-6B79-4F45-BBA3-37978716E188}" type="datetime1">
              <a:rPr lang="en-US" altLang="zh-TW" smtClean="0"/>
              <a:pPr/>
              <a:t>2/22/2019</a:t>
            </a:fld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E2CFD-FF1F-4703-9A14-A533610B879C}" type="slidenum">
              <a:rPr lang="en-US" altLang="zh-TW" smtClean="0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950CD-93FD-42A7-89C5-BFB88736132A}" type="datetime1">
              <a:rPr lang="en-US" altLang="zh-TW" smtClean="0"/>
              <a:pPr/>
              <a:t>2/22/2019</a:t>
            </a:fld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68358-E1BB-45A2-B232-09F87B4E5398}" type="slidenum">
              <a:rPr lang="en-US" altLang="zh-TW" smtClean="0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A824C-ED44-44A4-B364-12B87FA9C8B8}" type="datetime1">
              <a:rPr lang="en-US" altLang="zh-TW" smtClean="0"/>
              <a:pPr/>
              <a:t>2/22/2019</a:t>
            </a:fld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E85F1-C665-4EE0-A136-2AE896B36BCC}" type="slidenum">
              <a:rPr lang="en-US" altLang="zh-TW" smtClean="0"/>
              <a:pPr/>
              <a:t>‹#›</a:t>
            </a:fld>
            <a:endParaRPr lang="en-US" altLang="zh-TW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7467600" cy="85725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29BEC-DC02-4FBF-94B5-75D43796AE55}" type="datetime1">
              <a:rPr lang="en-US" altLang="zh-TW" smtClean="0"/>
              <a:pPr/>
              <a:t>2/22/2019</a:t>
            </a:fld>
            <a:endParaRPr lang="en-U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CED71-E9E3-4DF8-9B2E-651FED878D5A}" type="slidenum">
              <a:rPr lang="en-US" altLang="zh-TW" smtClean="0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137684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137684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7DB07-6ABF-4F07-BB63-AD92A0E3792E}" type="datetime1">
              <a:rPr lang="en-US" altLang="zh-TW" smtClean="0"/>
              <a:pPr/>
              <a:t>2/22/2019</a:t>
            </a:fld>
            <a:endParaRPr lang="en-US" altLang="zh-TW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TW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D1A28-0355-4908-BAED-EF4673395C98}" type="slidenum">
              <a:rPr lang="en-US" altLang="zh-TW" smtClean="0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14779-C46D-4863-AD1F-F7E1AC70E90B}" type="datetime1">
              <a:rPr lang="en-US" altLang="zh-TW" smtClean="0"/>
              <a:pPr/>
              <a:t>2/22/2019</a:t>
            </a:fld>
            <a:endParaRPr lang="en-US" altLang="zh-TW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A68440C-8014-43ED-861C-657CE45F0EFA}" type="slidenum">
              <a:rPr lang="en-US" altLang="zh-TW" smtClean="0"/>
              <a:pPr/>
              <a:t>‹#›</a:t>
            </a:fld>
            <a:endParaRPr lang="en-US" altLang="zh-TW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altLang="zh-TW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7985E-2434-4026-905C-7424C5AFC209}" type="datetime1">
              <a:rPr lang="en-US" altLang="zh-TW" smtClean="0"/>
              <a:pPr/>
              <a:t>2/22/2019</a:t>
            </a:fld>
            <a:endParaRPr lang="en-US" altLang="zh-TW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TW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9ECF4-B0F0-4D05-87B9-A387192D819C}" type="slidenum">
              <a:rPr lang="en-US" altLang="zh-TW" smtClean="0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53C19-1519-4384-8233-83994F0CC7DD}" type="datetime1">
              <a:rPr lang="en-US" altLang="zh-TW" smtClean="0"/>
              <a:pPr/>
              <a:t>2/22/2019</a:t>
            </a:fld>
            <a:endParaRPr lang="en-U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31371140-0653-4897-B093-23067C9221AD}" type="slidenum">
              <a:rPr lang="en-US" altLang="zh-TW" smtClean="0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F3173B82-A350-4637-8D42-9531380DC7C6}" type="datetime1">
              <a:rPr lang="en-US" altLang="zh-TW" smtClean="0"/>
              <a:pPr/>
              <a:t>2/22/2019</a:t>
            </a:fld>
            <a:endParaRPr lang="en-U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CC5AE-61CE-4B8C-BFEF-E64CDE34BE8F}" type="slidenum">
              <a:rPr lang="en-US" altLang="zh-TW" smtClean="0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05978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7DB068BE-FA0E-409F-83E6-E3EBB5FBC3AC}" type="datetime1">
              <a:rPr lang="en-US" altLang="zh-TW" smtClean="0"/>
              <a:pPr/>
              <a:t>2/22/2019</a:t>
            </a:fld>
            <a:endParaRPr lang="en-US" altLang="zh-TW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 altLang="zh-TW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D455F8-6F9A-4D4E-802D-4AD51D9C27A6}" type="slidenum">
              <a:rPr lang="en-US" altLang="zh-TW" smtClean="0"/>
              <a:pPr/>
              <a:t>‹#›</a:t>
            </a:fld>
            <a:endParaRPr lang="en-US" altLang="zh-TW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460375" y="317406"/>
            <a:ext cx="8275022" cy="1323439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sz="8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</a:rPr>
              <a:t>敬拜神</a:t>
            </a:r>
            <a:endParaRPr kumimoji="0" lang="en-HK" altLang="zh-TW" sz="80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libri" panose="020F0502020204030204" pitchFamily="34" charset="0"/>
              <a:ea typeface="微軟正黑體" panose="020B0604030504040204" pitchFamily="34" charset="-120"/>
              <a:cs typeface="Calibri" panose="020F050202020403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68358-E1BB-45A2-B232-09F87B4E5398}" type="slidenum">
              <a:rPr lang="en-US" altLang="zh-TW" smtClean="0"/>
              <a:pPr/>
              <a:t>1</a:t>
            </a:fld>
            <a:endParaRPr lang="en-US" altLang="zh-TW"/>
          </a:p>
        </p:txBody>
      </p:sp>
      <p:sp>
        <p:nvSpPr>
          <p:cNvPr id="7" name="AutoShape 2" descr="èæ®¿çåçæå°çµæ"/>
          <p:cNvSpPr>
            <a:spLocks noChangeAspect="1" noChangeArrowheads="1"/>
          </p:cNvSpPr>
          <p:nvPr/>
        </p:nvSpPr>
        <p:spPr bwMode="auto">
          <a:xfrm>
            <a:off x="155575" y="-108347"/>
            <a:ext cx="304800" cy="228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AutoShape 2" descr="ç´ä¼¯è¨28ç« çåçæå°çµæ"/>
          <p:cNvSpPr>
            <a:spLocks noChangeAspect="1" noChangeArrowheads="1"/>
          </p:cNvSpPr>
          <p:nvPr/>
        </p:nvSpPr>
        <p:spPr bwMode="auto">
          <a:xfrm>
            <a:off x="307975" y="5953"/>
            <a:ext cx="304800" cy="228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" name="AutoShape 2" descr="è©©ç¯95ç¯çåçæå°çµæ"/>
          <p:cNvSpPr>
            <a:spLocks noChangeAspect="1" noChangeArrowheads="1"/>
          </p:cNvSpPr>
          <p:nvPr/>
        </p:nvSpPr>
        <p:spPr bwMode="auto">
          <a:xfrm>
            <a:off x="460375" y="120253"/>
            <a:ext cx="304800" cy="228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31" name="Picture 7" descr="æ¬æç¥çåçæå°çµæ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82210" y="1543050"/>
            <a:ext cx="4631352" cy="1945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è©©ç¯95ç¯çåçæå°çµæ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54362" y="2343150"/>
            <a:ext cx="6087047" cy="20247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614450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33350"/>
            <a:ext cx="91440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b="1" dirty="0" smtClean="0"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</a:rPr>
              <a:t>「</a:t>
            </a:r>
            <a:r>
              <a:rPr lang="zh-TW" altLang="en-US" sz="3200" b="1" baseline="30000" dirty="0" smtClean="0">
                <a:solidFill>
                  <a:srgbClr val="FFFF00"/>
                </a:solidFill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</a:rPr>
              <a:t>１</a:t>
            </a:r>
            <a:r>
              <a:rPr lang="zh-TW" altLang="en-US" sz="3200" dirty="0" smtClean="0"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</a:rPr>
              <a:t>來</a:t>
            </a:r>
            <a:r>
              <a:rPr lang="zh-TW" altLang="en-US" sz="3200" dirty="0"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</a:rPr>
              <a:t>啊，我們要</a:t>
            </a:r>
            <a:r>
              <a:rPr lang="zh-TW" altLang="en-US" sz="3200" u="sng" dirty="0">
                <a:solidFill>
                  <a:srgbClr val="FFFF00"/>
                </a:solidFill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</a:rPr>
              <a:t>向耶和華歌唱</a:t>
            </a:r>
            <a:r>
              <a:rPr lang="zh-TW" altLang="en-US" sz="3200" dirty="0"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</a:rPr>
              <a:t>，向拯救我們的磐石</a:t>
            </a:r>
            <a:r>
              <a:rPr lang="zh-TW" altLang="en-US" sz="3200" u="sng" dirty="0">
                <a:solidFill>
                  <a:srgbClr val="FFFF00"/>
                </a:solidFill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</a:rPr>
              <a:t>歡呼</a:t>
            </a:r>
            <a:r>
              <a:rPr lang="zh-TW" altLang="en-US" sz="3200" dirty="0" smtClean="0"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</a:rPr>
              <a:t>！</a:t>
            </a:r>
            <a:r>
              <a:rPr lang="zh-TW" altLang="en-US" sz="3200" b="1" baseline="30000" dirty="0" smtClean="0">
                <a:solidFill>
                  <a:srgbClr val="FFFF00"/>
                </a:solidFill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</a:rPr>
              <a:t>２</a:t>
            </a:r>
            <a:r>
              <a:rPr lang="zh-TW" altLang="en-US" sz="3200" dirty="0" smtClean="0"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</a:rPr>
              <a:t>我</a:t>
            </a:r>
            <a:r>
              <a:rPr lang="zh-TW" altLang="en-US" sz="3200" dirty="0"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</a:rPr>
              <a:t>們要來</a:t>
            </a:r>
            <a:r>
              <a:rPr lang="zh-TW" altLang="en-US" sz="3200" u="sng" dirty="0">
                <a:solidFill>
                  <a:srgbClr val="FFFF00"/>
                </a:solidFill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</a:rPr>
              <a:t>感謝</a:t>
            </a:r>
            <a:r>
              <a:rPr lang="zh-TW" altLang="en-US" sz="3200" dirty="0"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</a:rPr>
              <a:t>他，用詩歌</a:t>
            </a:r>
            <a:r>
              <a:rPr lang="zh-TW" altLang="en-US" sz="3200" u="sng" dirty="0">
                <a:solidFill>
                  <a:srgbClr val="FFFF00"/>
                </a:solidFill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</a:rPr>
              <a:t>向他歡呼</a:t>
            </a:r>
            <a:r>
              <a:rPr lang="zh-TW" altLang="en-US" sz="3200" dirty="0" smtClean="0"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</a:rPr>
              <a:t>！</a:t>
            </a:r>
            <a:r>
              <a:rPr lang="zh-TW" altLang="en-US" sz="3200" b="1" baseline="30000" dirty="0" smtClean="0">
                <a:solidFill>
                  <a:srgbClr val="FFFF00"/>
                </a:solidFill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</a:rPr>
              <a:t>３</a:t>
            </a:r>
            <a:r>
              <a:rPr lang="zh-TW" altLang="en-US" sz="3200" dirty="0" smtClean="0"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</a:rPr>
              <a:t>因</a:t>
            </a:r>
            <a:r>
              <a:rPr lang="zh-TW" altLang="en-US" sz="3200" dirty="0"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</a:rPr>
              <a:t>耶和華為</a:t>
            </a:r>
            <a:r>
              <a:rPr lang="zh-TW" altLang="en-US" sz="3200" u="sng" dirty="0">
                <a:solidFill>
                  <a:srgbClr val="FFFF00"/>
                </a:solidFill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</a:rPr>
              <a:t>大神</a:t>
            </a:r>
            <a:r>
              <a:rPr lang="zh-TW" altLang="en-US" sz="3200" dirty="0"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</a:rPr>
              <a:t>，為</a:t>
            </a:r>
            <a:r>
              <a:rPr lang="zh-TW" altLang="en-US" sz="3200" u="sng" dirty="0">
                <a:solidFill>
                  <a:srgbClr val="FFFF00"/>
                </a:solidFill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</a:rPr>
              <a:t>大王</a:t>
            </a:r>
            <a:r>
              <a:rPr lang="zh-TW" altLang="en-US" sz="3200" dirty="0"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</a:rPr>
              <a:t>，超乎</a:t>
            </a:r>
            <a:r>
              <a:rPr lang="zh-TW" altLang="en-US" sz="3200" u="sng" dirty="0">
                <a:solidFill>
                  <a:srgbClr val="FFFF00"/>
                </a:solidFill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</a:rPr>
              <a:t>萬神之上</a:t>
            </a:r>
            <a:r>
              <a:rPr lang="zh-TW" altLang="en-US" sz="3200" dirty="0" smtClean="0"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</a:rPr>
              <a:t>。</a:t>
            </a:r>
            <a:r>
              <a:rPr lang="zh-TW" altLang="en-US" sz="3200" b="1" baseline="30000" dirty="0" smtClean="0">
                <a:solidFill>
                  <a:srgbClr val="FFFF00"/>
                </a:solidFill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</a:rPr>
              <a:t>４</a:t>
            </a:r>
            <a:r>
              <a:rPr lang="zh-TW" altLang="en-US" sz="3200" dirty="0" smtClean="0"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</a:rPr>
              <a:t>地</a:t>
            </a:r>
            <a:r>
              <a:rPr lang="zh-TW" altLang="en-US" sz="3200" dirty="0"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</a:rPr>
              <a:t>的深處</a:t>
            </a:r>
            <a:r>
              <a:rPr lang="zh-TW" altLang="en-US" sz="3200" u="sng" dirty="0">
                <a:solidFill>
                  <a:srgbClr val="FFFF00"/>
                </a:solidFill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</a:rPr>
              <a:t>在他手中</a:t>
            </a:r>
            <a:r>
              <a:rPr lang="zh-TW" altLang="en-US" sz="3200" dirty="0"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</a:rPr>
              <a:t>；山的高峰也</a:t>
            </a:r>
            <a:r>
              <a:rPr lang="zh-TW" altLang="en-US" sz="3200" u="sng" dirty="0">
                <a:solidFill>
                  <a:srgbClr val="FFFF00"/>
                </a:solidFill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</a:rPr>
              <a:t>屬他</a:t>
            </a:r>
            <a:r>
              <a:rPr lang="zh-TW" altLang="en-US" sz="3200" dirty="0" smtClean="0"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</a:rPr>
              <a:t>。</a:t>
            </a:r>
            <a:r>
              <a:rPr lang="zh-TW" altLang="en-US" sz="3200" b="1" baseline="30000" dirty="0" smtClean="0">
                <a:solidFill>
                  <a:srgbClr val="FFFF00"/>
                </a:solidFill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</a:rPr>
              <a:t>５</a:t>
            </a:r>
            <a:r>
              <a:rPr lang="zh-TW" altLang="en-US" sz="3200" dirty="0" smtClean="0"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</a:rPr>
              <a:t>海</a:t>
            </a:r>
            <a:r>
              <a:rPr lang="zh-TW" altLang="en-US" sz="3200" dirty="0"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</a:rPr>
              <a:t>洋</a:t>
            </a:r>
            <a:r>
              <a:rPr lang="zh-TW" altLang="en-US" sz="3200" u="sng" dirty="0">
                <a:solidFill>
                  <a:srgbClr val="FFFF00"/>
                </a:solidFill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</a:rPr>
              <a:t>屬他</a:t>
            </a:r>
            <a:r>
              <a:rPr lang="zh-TW" altLang="en-US" sz="3200" dirty="0"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</a:rPr>
              <a:t>，是</a:t>
            </a:r>
            <a:r>
              <a:rPr lang="zh-TW" altLang="en-US" sz="3200" u="sng" dirty="0">
                <a:solidFill>
                  <a:srgbClr val="FFFF00"/>
                </a:solidFill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</a:rPr>
              <a:t>他造</a:t>
            </a:r>
            <a:r>
              <a:rPr lang="zh-TW" altLang="en-US" sz="3200" dirty="0"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</a:rPr>
              <a:t>的；旱地也是</a:t>
            </a:r>
            <a:r>
              <a:rPr lang="zh-TW" altLang="en-US" sz="3200" u="sng" dirty="0">
                <a:solidFill>
                  <a:srgbClr val="FFFF00"/>
                </a:solidFill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</a:rPr>
              <a:t>他手造成</a:t>
            </a:r>
            <a:r>
              <a:rPr lang="zh-TW" altLang="en-US" sz="3200" dirty="0"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</a:rPr>
              <a:t>的</a:t>
            </a:r>
            <a:r>
              <a:rPr lang="zh-TW" altLang="en-US" sz="3200" dirty="0" smtClean="0"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</a:rPr>
              <a:t>。</a:t>
            </a:r>
            <a:r>
              <a:rPr lang="zh-TW" altLang="en-US" sz="3200" b="1" baseline="30000" dirty="0" smtClean="0">
                <a:solidFill>
                  <a:srgbClr val="FFFF00"/>
                </a:solidFill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</a:rPr>
              <a:t>６</a:t>
            </a:r>
            <a:r>
              <a:rPr lang="zh-TW" altLang="en-US" sz="3200" dirty="0" smtClean="0"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</a:rPr>
              <a:t>來</a:t>
            </a:r>
            <a:r>
              <a:rPr lang="zh-TW" altLang="en-US" sz="3200" dirty="0"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</a:rPr>
              <a:t>啊，我們要</a:t>
            </a:r>
            <a:r>
              <a:rPr lang="zh-TW" altLang="en-US" sz="3200" u="sng" dirty="0">
                <a:solidFill>
                  <a:srgbClr val="FFFF00"/>
                </a:solidFill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</a:rPr>
              <a:t>屈身敬拜</a:t>
            </a:r>
            <a:r>
              <a:rPr lang="zh-TW" altLang="en-US" sz="3200" dirty="0"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</a:rPr>
              <a:t>，在造我們的</a:t>
            </a:r>
            <a:r>
              <a:rPr lang="zh-TW" altLang="en-US" sz="3200" u="sng" dirty="0">
                <a:solidFill>
                  <a:srgbClr val="FFFF00"/>
                </a:solidFill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</a:rPr>
              <a:t>耶和華面前跪下</a:t>
            </a:r>
            <a:r>
              <a:rPr lang="zh-TW" altLang="en-US" sz="3200" dirty="0" smtClean="0"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</a:rPr>
              <a:t>。」</a:t>
            </a:r>
            <a:r>
              <a:rPr lang="zh-TW" altLang="en-US" sz="3200" b="1" baseline="30000" dirty="0">
                <a:solidFill>
                  <a:srgbClr val="FFFF00"/>
                </a:solidFill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</a:rPr>
              <a:t> </a:t>
            </a:r>
            <a:r>
              <a:rPr lang="zh-TW" altLang="en-US" sz="3200" b="1" baseline="30000" dirty="0" smtClean="0">
                <a:solidFill>
                  <a:srgbClr val="FFFF00"/>
                </a:solidFill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</a:rPr>
              <a:t>７</a:t>
            </a:r>
            <a:r>
              <a:rPr lang="zh-TW" altLang="en-US" sz="3200" dirty="0" smtClean="0"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</a:rPr>
              <a:t>因</a:t>
            </a:r>
            <a:r>
              <a:rPr lang="zh-TW" altLang="en-US" sz="3200" dirty="0"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</a:rPr>
              <a:t>為他是</a:t>
            </a:r>
            <a:r>
              <a:rPr lang="zh-TW" altLang="en-US" sz="3200" u="sng" dirty="0">
                <a:solidFill>
                  <a:srgbClr val="FFFF00"/>
                </a:solidFill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</a:rPr>
              <a:t>我們的神</a:t>
            </a:r>
            <a:r>
              <a:rPr lang="zh-TW" altLang="en-US" sz="3200" dirty="0"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</a:rPr>
              <a:t>；我們是他草場上的羊，是他手下的民。</a:t>
            </a:r>
            <a:r>
              <a:rPr lang="zh-TW" altLang="en-US" sz="3200" b="1" dirty="0" smtClean="0"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</a:rPr>
              <a:t>」</a:t>
            </a:r>
            <a:endParaRPr lang="en-US" altLang="zh-TW" sz="3200" b="1" dirty="0" smtClean="0">
              <a:latin typeface="Calibri" panose="020F0502020204030204" pitchFamily="34" charset="0"/>
              <a:ea typeface="微軟正黑體" panose="020B0604030504040204" pitchFamily="34" charset="-120"/>
              <a:cs typeface="Calibri" panose="020F0502020204030204" pitchFamily="34" charset="0"/>
            </a:endParaRPr>
          </a:p>
          <a:p>
            <a:pPr algn="r"/>
            <a:r>
              <a:rPr lang="en-US" altLang="zh-TW" sz="3200" b="1" dirty="0" smtClean="0"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</a:rPr>
              <a:t>【</a:t>
            </a:r>
            <a:r>
              <a:rPr lang="zh-TW" altLang="en-US" sz="3200" b="1" dirty="0"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</a:rPr>
              <a:t>詩</a:t>
            </a:r>
            <a:r>
              <a:rPr lang="en-US" altLang="zh-TW" sz="3200" b="1" dirty="0" smtClean="0"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</a:rPr>
              <a:t>95:1-7】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68358-E1BB-45A2-B232-09F87B4E5398}" type="slidenum">
              <a:rPr lang="en-US" altLang="zh-TW" smtClean="0"/>
              <a:pPr/>
              <a:t>10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xmlns="" val="1311078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1146929"/>
            <a:ext cx="76962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541338" algn="l"/>
              </a:tabLst>
            </a:pPr>
            <a:r>
              <a:rPr lang="zh-TW" altLang="en-US" sz="3600" b="1" dirty="0">
                <a:solidFill>
                  <a:srgbClr val="FFFF00"/>
                </a:solidFill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</a:rPr>
              <a:t>一、甚麼是敬拜神</a:t>
            </a:r>
            <a:r>
              <a:rPr lang="zh-TW" altLang="en-US" sz="3600" b="1" dirty="0" smtClean="0">
                <a:solidFill>
                  <a:srgbClr val="FFFF00"/>
                </a:solidFill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</a:rPr>
              <a:t>？</a:t>
            </a:r>
            <a:endParaRPr lang="en-US" altLang="zh-TW" sz="3600" b="1" dirty="0" smtClean="0">
              <a:solidFill>
                <a:srgbClr val="FFFF00"/>
              </a:solidFill>
              <a:latin typeface="Calibri" panose="020F0502020204030204" pitchFamily="34" charset="0"/>
              <a:ea typeface="微軟正黑體" panose="020B0604030504040204" pitchFamily="34" charset="-120"/>
              <a:cs typeface="Calibri" panose="020F0502020204030204" pitchFamily="34" charset="0"/>
            </a:endParaRPr>
          </a:p>
          <a:p>
            <a:pPr marL="1200150" lvl="1" indent="-742950">
              <a:buAutoNum type="arabicPeriod"/>
              <a:tabLst>
                <a:tab pos="541338" algn="l"/>
              </a:tabLst>
            </a:pPr>
            <a:r>
              <a:rPr lang="zh-TW" altLang="en-US" sz="3600" b="1" dirty="0" smtClean="0"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</a:rPr>
              <a:t>來</a:t>
            </a:r>
            <a:r>
              <a:rPr lang="zh-TW" altLang="en-US" sz="3600" b="1" dirty="0"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</a:rPr>
              <a:t>到神面前，進入神的同在中，享受神的同</a:t>
            </a:r>
            <a:r>
              <a:rPr lang="zh-TW" altLang="en-US" sz="3600" b="1" dirty="0" smtClean="0"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</a:rPr>
              <a:t>在</a:t>
            </a:r>
            <a:endParaRPr lang="en-US" altLang="zh-TW" sz="3600" b="1" dirty="0" smtClean="0">
              <a:latin typeface="Calibri" panose="020F0502020204030204" pitchFamily="34" charset="0"/>
              <a:ea typeface="微軟正黑體" panose="020B0604030504040204" pitchFamily="34" charset="-120"/>
              <a:cs typeface="Calibri" panose="020F0502020204030204" pitchFamily="34" charset="0"/>
            </a:endParaRPr>
          </a:p>
          <a:p>
            <a:pPr marL="1200150" lvl="1" indent="-742950">
              <a:buAutoNum type="arabicPeriod"/>
              <a:tabLst>
                <a:tab pos="541338" algn="l"/>
              </a:tabLst>
            </a:pPr>
            <a:r>
              <a:rPr lang="zh-TW" altLang="en-US" sz="3600" b="1" dirty="0" smtClean="0"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</a:rPr>
              <a:t>尋</a:t>
            </a:r>
            <a:r>
              <a:rPr lang="zh-TW" altLang="en-US" sz="3600" b="1" dirty="0"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</a:rPr>
              <a:t>求敬拜的經歷或尋求經歷</a:t>
            </a:r>
            <a:r>
              <a:rPr lang="zh-TW" altLang="en-US" sz="3600" b="1" dirty="0" smtClean="0"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</a:rPr>
              <a:t>神</a:t>
            </a:r>
            <a:endParaRPr lang="en-US" altLang="zh-TW" sz="3600" b="1" dirty="0" smtClean="0">
              <a:latin typeface="Calibri" panose="020F0502020204030204" pitchFamily="34" charset="0"/>
              <a:ea typeface="微軟正黑體" panose="020B0604030504040204" pitchFamily="34" charset="-120"/>
              <a:cs typeface="Calibri" panose="020F0502020204030204" pitchFamily="34" charset="0"/>
            </a:endParaRPr>
          </a:p>
          <a:p>
            <a:pPr marL="1200150" lvl="1" indent="-742950">
              <a:buAutoNum type="arabicPeriod"/>
              <a:tabLst>
                <a:tab pos="541338" algn="l"/>
              </a:tabLst>
            </a:pPr>
            <a:r>
              <a:rPr lang="zh-TW" altLang="en-US" sz="3600" b="1" dirty="0" smtClean="0"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</a:rPr>
              <a:t>敬</a:t>
            </a:r>
            <a:r>
              <a:rPr lang="zh-TW" altLang="en-US" sz="3600" b="1" dirty="0"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</a:rPr>
              <a:t>拜以神為中</a:t>
            </a:r>
            <a:r>
              <a:rPr lang="zh-TW" altLang="en-US" sz="3600" b="1" dirty="0" smtClean="0"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</a:rPr>
              <a:t>心</a:t>
            </a:r>
            <a:endParaRPr lang="en-HK" altLang="zh-TW" sz="3600" b="1" dirty="0" smtClean="0">
              <a:latin typeface="Calibri" panose="020F0502020204030204" pitchFamily="34" charset="0"/>
              <a:ea typeface="微軟正黑體" panose="020B0604030504040204" pitchFamily="34" charset="-120"/>
              <a:cs typeface="Calibri" panose="020F0502020204030204" pitchFamily="34" charset="0"/>
            </a:endParaRPr>
          </a:p>
          <a:p>
            <a:pPr marL="1200150" lvl="1" indent="-742950">
              <a:buAutoNum type="arabicPeriod"/>
              <a:tabLst>
                <a:tab pos="541338" algn="l"/>
              </a:tabLst>
            </a:pPr>
            <a:r>
              <a:rPr lang="zh-TW" altLang="en-US" sz="3600" b="1" dirty="0" smtClean="0"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</a:rPr>
              <a:t>主</a:t>
            </a:r>
            <a:r>
              <a:rPr lang="zh-TW" altLang="en-US" sz="3600" b="1" dirty="0"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</a:rPr>
              <a:t>自己教導以神為中心的敬拜</a:t>
            </a:r>
            <a:endParaRPr lang="en-US" altLang="zh-TW" sz="3600" b="1" dirty="0" smtClean="0">
              <a:latin typeface="Calibri" panose="020F0502020204030204" pitchFamily="34" charset="0"/>
              <a:ea typeface="微軟正黑體" panose="020B0604030504040204" pitchFamily="34" charset="-120"/>
              <a:cs typeface="Calibri" panose="020F050202020403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68358-E1BB-45A2-B232-09F87B4E5398}" type="slidenum">
              <a:rPr lang="en-US" altLang="zh-TW" smtClean="0"/>
              <a:pPr/>
              <a:t>11</a:t>
            </a:fld>
            <a:endParaRPr lang="en-US" altLang="zh-TW"/>
          </a:p>
        </p:txBody>
      </p:sp>
      <p:sp>
        <p:nvSpPr>
          <p:cNvPr id="6" name="Rectangle 5"/>
          <p:cNvSpPr/>
          <p:nvPr/>
        </p:nvSpPr>
        <p:spPr>
          <a:xfrm>
            <a:off x="470780" y="-183170"/>
            <a:ext cx="8275022" cy="1384995"/>
          </a:xfrm>
          <a:prstGeom prst="rect">
            <a:avLst/>
          </a:prstGeom>
          <a:noFill/>
          <a:effectLst>
            <a:outerShdw blurRad="50800" dist="50800" dir="5400000" algn="ctr" rotWithShape="0">
              <a:srgbClr val="000000"/>
            </a:outerShdw>
          </a:effectLst>
        </p:spPr>
        <p:txBody>
          <a:bodyPr tIns="0" bIns="0" anchor="ctr" anchorCtr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sz="6000" b="1" cap="all" dirty="0" smtClean="0">
                <a:ln w="0"/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74000"/>
                    </a:srgbClr>
                  </a:outerShdw>
                  <a:reflection blurRad="50800" stA="25000" endPos="75000" dist="50800" dir="5400000" sy="-100000" rotWithShape="0"/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Calibri" panose="020F0502020204030204" pitchFamily="34" charset="0"/>
              </a:rPr>
              <a:t>敬拜神</a:t>
            </a:r>
            <a:endParaRPr kumimoji="0" lang="en-HK" altLang="zh-TW" sz="6000" b="1" cap="all" dirty="0" smtClean="0">
              <a:ln w="0"/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74000"/>
                  </a:srgbClr>
                </a:outerShdw>
                <a:reflection blurRad="50800" stA="25000" endPos="75000" dist="50800" dir="5400000" sy="-100000" rotWithShape="0"/>
              </a:effectLst>
              <a:latin typeface="微軟正黑體" panose="020B0604030504040204" pitchFamily="34" charset="-120"/>
              <a:ea typeface="微軟正黑體" panose="020B0604030504040204" pitchFamily="34" charset="-12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989705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335087"/>
            <a:ext cx="83820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600" b="1" dirty="0" smtClean="0"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</a:rPr>
              <a:t>「</a:t>
            </a:r>
            <a:r>
              <a:rPr lang="en-US" altLang="zh-TW" sz="3600" b="1" baseline="30000" dirty="0" smtClean="0">
                <a:solidFill>
                  <a:srgbClr val="FFFF00"/>
                </a:solidFill>
                <a:latin typeface="+mj-ea"/>
                <a:ea typeface="+mj-ea"/>
                <a:cs typeface="Calibri" panose="020F0502020204030204" pitchFamily="34" charset="0"/>
              </a:rPr>
              <a:t>21</a:t>
            </a:r>
            <a:r>
              <a:rPr lang="zh-TW" altLang="en-US" sz="3600" dirty="0" smtClean="0"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</a:rPr>
              <a:t>耶</a:t>
            </a:r>
            <a:r>
              <a:rPr lang="zh-TW" altLang="en-US" sz="3600" dirty="0"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</a:rPr>
              <a:t>穌說，「婦人，你當信我，時候將到，你們</a:t>
            </a:r>
            <a:r>
              <a:rPr lang="zh-TW" altLang="en-US" sz="3600" b="1" dirty="0">
                <a:solidFill>
                  <a:srgbClr val="FFFF00"/>
                </a:solidFill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</a:rPr>
              <a:t>拜父</a:t>
            </a:r>
            <a:r>
              <a:rPr lang="zh-TW" altLang="en-US" sz="3600" dirty="0"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</a:rPr>
              <a:t>，也不在這山上，也不在耶路撒冷</a:t>
            </a:r>
            <a:r>
              <a:rPr lang="zh-TW" altLang="en-US" sz="3600" dirty="0" smtClean="0"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</a:rPr>
              <a:t>。</a:t>
            </a:r>
            <a:r>
              <a:rPr lang="en-US" altLang="zh-TW" sz="3600" b="1" baseline="30000" dirty="0">
                <a:solidFill>
                  <a:srgbClr val="FFFF00"/>
                </a:solidFill>
                <a:latin typeface="+mj-ea"/>
                <a:cs typeface="Calibri" panose="020F0502020204030204" pitchFamily="34" charset="0"/>
              </a:rPr>
              <a:t> </a:t>
            </a:r>
            <a:r>
              <a:rPr lang="en-US" altLang="zh-TW" sz="3600" b="1" baseline="30000" dirty="0" smtClean="0">
                <a:solidFill>
                  <a:srgbClr val="FFFF00"/>
                </a:solidFill>
                <a:latin typeface="+mj-ea"/>
                <a:cs typeface="Calibri" panose="020F0502020204030204" pitchFamily="34" charset="0"/>
              </a:rPr>
              <a:t>22</a:t>
            </a:r>
            <a:r>
              <a:rPr lang="zh-TW" altLang="en-US" sz="3600" dirty="0" smtClean="0"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</a:rPr>
              <a:t>你</a:t>
            </a:r>
            <a:r>
              <a:rPr lang="zh-TW" altLang="en-US" sz="3600" dirty="0"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</a:rPr>
              <a:t>們所拜的，你們不知道；我們所拜的，我們知道，因為救恩是從猶太人出來的</a:t>
            </a:r>
            <a:r>
              <a:rPr lang="zh-TW" altLang="en-US" sz="3600" dirty="0" smtClean="0"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</a:rPr>
              <a:t>。</a:t>
            </a:r>
            <a:r>
              <a:rPr lang="en-US" altLang="zh-TW" sz="3600" b="1" baseline="30000" dirty="0">
                <a:solidFill>
                  <a:srgbClr val="FFFF00"/>
                </a:solidFill>
                <a:latin typeface="+mj-ea"/>
                <a:cs typeface="Calibri" panose="020F0502020204030204" pitchFamily="34" charset="0"/>
              </a:rPr>
              <a:t> </a:t>
            </a:r>
            <a:r>
              <a:rPr lang="en-US" altLang="zh-TW" sz="3600" b="1" baseline="30000" dirty="0" smtClean="0">
                <a:solidFill>
                  <a:srgbClr val="FFFF00"/>
                </a:solidFill>
                <a:latin typeface="+mj-ea"/>
                <a:cs typeface="Calibri" panose="020F0502020204030204" pitchFamily="34" charset="0"/>
              </a:rPr>
              <a:t>23</a:t>
            </a:r>
            <a:r>
              <a:rPr lang="zh-TW" altLang="en-US" sz="3600" dirty="0" smtClean="0"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</a:rPr>
              <a:t>時</a:t>
            </a:r>
            <a:r>
              <a:rPr lang="zh-TW" altLang="en-US" sz="3600" dirty="0"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</a:rPr>
              <a:t>候將到，如今就是了，那</a:t>
            </a:r>
            <a:r>
              <a:rPr lang="zh-TW" altLang="en-US" sz="3600" b="1" dirty="0">
                <a:solidFill>
                  <a:srgbClr val="FFFF00"/>
                </a:solidFill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</a:rPr>
              <a:t>真正拜父的，要用心靈和誠實拜祂，因為父要這樣的人拜祂</a:t>
            </a:r>
            <a:r>
              <a:rPr lang="zh-TW" altLang="en-US" sz="3600" dirty="0"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</a:rPr>
              <a:t>。</a:t>
            </a:r>
            <a:r>
              <a:rPr lang="zh-TW" altLang="en-US" sz="3600" b="1" dirty="0" smtClean="0"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</a:rPr>
              <a:t>」</a:t>
            </a:r>
            <a:endParaRPr lang="en-US" altLang="zh-TW" sz="3600" b="1" dirty="0" smtClean="0">
              <a:latin typeface="Calibri" panose="020F0502020204030204" pitchFamily="34" charset="0"/>
              <a:ea typeface="微軟正黑體" panose="020B0604030504040204" pitchFamily="34" charset="-120"/>
              <a:cs typeface="Calibri" panose="020F0502020204030204" pitchFamily="34" charset="0"/>
            </a:endParaRPr>
          </a:p>
          <a:p>
            <a:pPr algn="r"/>
            <a:r>
              <a:rPr lang="en-US" altLang="zh-TW" sz="2800" b="1" dirty="0" smtClean="0"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</a:rPr>
              <a:t>【</a:t>
            </a:r>
            <a:r>
              <a:rPr lang="zh-TW" altLang="en-US" sz="2800" b="1" dirty="0"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</a:rPr>
              <a:t>約</a:t>
            </a:r>
            <a:r>
              <a:rPr lang="en-US" altLang="zh-TW" sz="2800" b="1" dirty="0"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</a:rPr>
              <a:t>4:21-23】</a:t>
            </a:r>
            <a:endParaRPr lang="en-US" altLang="zh-TW" sz="3600" b="1" dirty="0" smtClean="0">
              <a:latin typeface="Calibri" panose="020F0502020204030204" pitchFamily="34" charset="0"/>
              <a:ea typeface="微軟正黑體" panose="020B0604030504040204" pitchFamily="34" charset="-120"/>
              <a:cs typeface="Calibri" panose="020F0502020204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68358-E1BB-45A2-B232-09F87B4E5398}" type="slidenum">
              <a:rPr lang="en-US" altLang="zh-TW" smtClean="0"/>
              <a:pPr/>
              <a:t>12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xmlns="" val="458190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57400" y="1146929"/>
            <a:ext cx="54102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  <a:tabLst>
                <a:tab pos="541338" algn="l"/>
              </a:tabLst>
            </a:pPr>
            <a:r>
              <a:rPr lang="zh-TW" altLang="en-US" sz="3600" b="1" dirty="0"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</a:rPr>
              <a:t>一、甚麼是敬拜神？</a:t>
            </a:r>
            <a:endParaRPr lang="en-US" altLang="zh-TW" sz="3600" b="1" dirty="0" smtClean="0">
              <a:latin typeface="Calibri" panose="020F0502020204030204" pitchFamily="34" charset="0"/>
              <a:ea typeface="微軟正黑體" panose="020B0604030504040204" pitchFamily="34" charset="-120"/>
              <a:cs typeface="Calibri" panose="020F0502020204030204" pitchFamily="34" charset="0"/>
            </a:endParaRPr>
          </a:p>
          <a:p>
            <a:pPr>
              <a:lnSpc>
                <a:spcPct val="200000"/>
              </a:lnSpc>
              <a:tabLst>
                <a:tab pos="541338" algn="l"/>
              </a:tabLst>
            </a:pPr>
            <a:r>
              <a:rPr lang="zh-TW" altLang="en-US" sz="3600" b="1" dirty="0" smtClean="0">
                <a:solidFill>
                  <a:srgbClr val="FFFF00"/>
                </a:solidFill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</a:rPr>
              <a:t>二</a:t>
            </a:r>
            <a:r>
              <a:rPr lang="zh-TW" altLang="en-US" sz="3600" b="1" dirty="0">
                <a:solidFill>
                  <a:srgbClr val="FFFF00"/>
                </a:solidFill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</a:rPr>
              <a:t>、為甚麼要敬拜神？</a:t>
            </a:r>
            <a:endParaRPr lang="en-US" altLang="zh-TW" sz="3600" b="1" dirty="0" smtClean="0">
              <a:solidFill>
                <a:srgbClr val="FFFF00"/>
              </a:solidFill>
              <a:latin typeface="Calibri" panose="020F0502020204030204" pitchFamily="34" charset="0"/>
              <a:ea typeface="微軟正黑體" panose="020B0604030504040204" pitchFamily="34" charset="-120"/>
              <a:cs typeface="Calibri" panose="020F0502020204030204" pitchFamily="34" charset="0"/>
            </a:endParaRPr>
          </a:p>
          <a:p>
            <a:pPr>
              <a:lnSpc>
                <a:spcPct val="200000"/>
              </a:lnSpc>
              <a:tabLst>
                <a:tab pos="541338" algn="l"/>
              </a:tabLst>
            </a:pPr>
            <a:r>
              <a:rPr lang="zh-TW" altLang="en-US" sz="3600" b="1" dirty="0" smtClean="0"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</a:rPr>
              <a:t>三</a:t>
            </a:r>
            <a:r>
              <a:rPr lang="zh-TW" altLang="en-US" sz="3600" b="1" dirty="0"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</a:rPr>
              <a:t>、如何敬拜神</a:t>
            </a:r>
            <a:r>
              <a:rPr lang="zh-TW" altLang="en-US" sz="3600" b="1" dirty="0" smtClean="0"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</a:rPr>
              <a:t>？</a:t>
            </a:r>
            <a:endParaRPr lang="en-US" altLang="zh-TW" sz="3600" b="1" dirty="0" smtClean="0">
              <a:latin typeface="Calibri" panose="020F0502020204030204" pitchFamily="34" charset="0"/>
              <a:ea typeface="微軟正黑體" panose="020B0604030504040204" pitchFamily="34" charset="-120"/>
              <a:cs typeface="Calibri" panose="020F050202020403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68358-E1BB-45A2-B232-09F87B4E5398}" type="slidenum">
              <a:rPr lang="en-US" altLang="zh-TW" smtClean="0"/>
              <a:pPr/>
              <a:t>13</a:t>
            </a:fld>
            <a:endParaRPr lang="en-US" altLang="zh-TW"/>
          </a:p>
        </p:txBody>
      </p:sp>
      <p:sp>
        <p:nvSpPr>
          <p:cNvPr id="6" name="Rectangle 5"/>
          <p:cNvSpPr/>
          <p:nvPr/>
        </p:nvSpPr>
        <p:spPr>
          <a:xfrm>
            <a:off x="470780" y="-183170"/>
            <a:ext cx="8275022" cy="1384995"/>
          </a:xfrm>
          <a:prstGeom prst="rect">
            <a:avLst/>
          </a:prstGeom>
          <a:noFill/>
          <a:effectLst>
            <a:outerShdw blurRad="50800" dist="50800" dir="5400000" algn="ctr" rotWithShape="0">
              <a:srgbClr val="000000"/>
            </a:outerShdw>
          </a:effectLst>
        </p:spPr>
        <p:txBody>
          <a:bodyPr tIns="0" bIns="0" anchor="ctr" anchorCtr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sz="6000" b="1" cap="all" dirty="0" smtClean="0">
                <a:ln w="0"/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74000"/>
                    </a:srgbClr>
                  </a:outerShdw>
                  <a:reflection blurRad="50800" stA="25000" endPos="75000" dist="50800" dir="5400000" sy="-100000" rotWithShape="0"/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Calibri" panose="020F0502020204030204" pitchFamily="34" charset="0"/>
              </a:rPr>
              <a:t>敬拜神</a:t>
            </a:r>
            <a:endParaRPr kumimoji="0" lang="en-HK" altLang="zh-TW" sz="6000" b="1" cap="all" dirty="0" smtClean="0">
              <a:ln w="0"/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74000"/>
                  </a:srgbClr>
                </a:outerShdw>
                <a:reflection blurRad="50800" stA="25000" endPos="75000" dist="50800" dir="5400000" sy="-100000" rotWithShape="0"/>
              </a:effectLst>
              <a:latin typeface="微軟正黑體" panose="020B0604030504040204" pitchFamily="34" charset="-120"/>
              <a:ea typeface="微軟正黑體" panose="020B0604030504040204" pitchFamily="34" charset="-12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80613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1146929"/>
            <a:ext cx="76962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541338" algn="l"/>
              </a:tabLst>
            </a:pPr>
            <a:r>
              <a:rPr lang="zh-TW" altLang="en-US" sz="3600" b="1" dirty="0">
                <a:solidFill>
                  <a:srgbClr val="FFFF00"/>
                </a:solidFill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</a:rPr>
              <a:t>二、為甚麼要敬拜神</a:t>
            </a:r>
            <a:r>
              <a:rPr lang="zh-TW" altLang="en-US" sz="3600" b="1" dirty="0" smtClean="0">
                <a:solidFill>
                  <a:srgbClr val="FFFF00"/>
                </a:solidFill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</a:rPr>
              <a:t>？</a:t>
            </a:r>
            <a:endParaRPr lang="en-US" altLang="zh-TW" sz="3600" b="1" dirty="0" smtClean="0">
              <a:solidFill>
                <a:srgbClr val="FFFF00"/>
              </a:solidFill>
              <a:latin typeface="Calibri" panose="020F0502020204030204" pitchFamily="34" charset="0"/>
              <a:ea typeface="微軟正黑體" panose="020B0604030504040204" pitchFamily="34" charset="-120"/>
              <a:cs typeface="Calibri" panose="020F0502020204030204" pitchFamily="34" charset="0"/>
            </a:endParaRPr>
          </a:p>
          <a:p>
            <a:pPr marL="1200150" lvl="1" indent="-742950">
              <a:buAutoNum type="arabicPeriod"/>
              <a:tabLst>
                <a:tab pos="541338" algn="l"/>
              </a:tabLst>
            </a:pPr>
            <a:r>
              <a:rPr lang="zh-TW" altLang="en-US" sz="3600" b="1" dirty="0"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</a:rPr>
              <a:t>耶和華──與人立約的神</a:t>
            </a:r>
            <a:endParaRPr lang="en-US" altLang="zh-TW" sz="3600" b="1" dirty="0" smtClean="0">
              <a:latin typeface="Calibri" panose="020F0502020204030204" pitchFamily="34" charset="0"/>
              <a:ea typeface="微軟正黑體" panose="020B0604030504040204" pitchFamily="34" charset="-120"/>
              <a:cs typeface="Calibri" panose="020F0502020204030204" pitchFamily="34" charset="0"/>
            </a:endParaRPr>
          </a:p>
          <a:p>
            <a:pPr marL="1200150" lvl="1" indent="-742950">
              <a:buAutoNum type="arabicPeriod"/>
              <a:tabLst>
                <a:tab pos="541338" algn="l"/>
              </a:tabLst>
            </a:pPr>
            <a:r>
              <a:rPr lang="zh-TW" altLang="en-US" sz="3600" b="1" dirty="0"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</a:rPr>
              <a:t>神是拯救我們的磐石</a:t>
            </a:r>
            <a:endParaRPr lang="en-US" altLang="zh-TW" sz="3600" b="1" dirty="0" smtClean="0">
              <a:latin typeface="Calibri" panose="020F0502020204030204" pitchFamily="34" charset="0"/>
              <a:ea typeface="微軟正黑體" panose="020B0604030504040204" pitchFamily="34" charset="-120"/>
              <a:cs typeface="Calibri" panose="020F0502020204030204" pitchFamily="34" charset="0"/>
            </a:endParaRPr>
          </a:p>
          <a:p>
            <a:pPr marL="1200150" lvl="1" indent="-742950">
              <a:buAutoNum type="arabicPeriod"/>
              <a:tabLst>
                <a:tab pos="541338" algn="l"/>
              </a:tabLst>
            </a:pPr>
            <a:r>
              <a:rPr lang="zh-TW" altLang="en-US" sz="3600" b="1" dirty="0"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</a:rPr>
              <a:t>神是偉大的</a:t>
            </a:r>
            <a:r>
              <a:rPr lang="zh-TW" altLang="en-US" sz="3600" b="1" dirty="0" smtClean="0"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</a:rPr>
              <a:t>神</a:t>
            </a:r>
            <a:endParaRPr lang="en-HK" altLang="zh-TW" sz="3600" b="1" dirty="0" smtClean="0">
              <a:latin typeface="Calibri" panose="020F0502020204030204" pitchFamily="34" charset="0"/>
              <a:ea typeface="微軟正黑體" panose="020B0604030504040204" pitchFamily="34" charset="-120"/>
              <a:cs typeface="Calibri" panose="020F050202020403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68358-E1BB-45A2-B232-09F87B4E5398}" type="slidenum">
              <a:rPr lang="en-US" altLang="zh-TW" smtClean="0"/>
              <a:pPr/>
              <a:t>14</a:t>
            </a:fld>
            <a:endParaRPr lang="en-US" altLang="zh-TW"/>
          </a:p>
        </p:txBody>
      </p:sp>
      <p:sp>
        <p:nvSpPr>
          <p:cNvPr id="6" name="Rectangle 5"/>
          <p:cNvSpPr/>
          <p:nvPr/>
        </p:nvSpPr>
        <p:spPr>
          <a:xfrm>
            <a:off x="470780" y="-183170"/>
            <a:ext cx="8275022" cy="1384995"/>
          </a:xfrm>
          <a:prstGeom prst="rect">
            <a:avLst/>
          </a:prstGeom>
          <a:noFill/>
          <a:effectLst>
            <a:outerShdw blurRad="50800" dist="50800" dir="5400000" algn="ctr" rotWithShape="0">
              <a:srgbClr val="000000"/>
            </a:outerShdw>
          </a:effectLst>
        </p:spPr>
        <p:txBody>
          <a:bodyPr tIns="0" bIns="0" anchor="ctr" anchorCtr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sz="6000" b="1" cap="all" dirty="0" smtClean="0">
                <a:ln w="0"/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74000"/>
                    </a:srgbClr>
                  </a:outerShdw>
                  <a:reflection blurRad="50800" stA="25000" endPos="75000" dist="50800" dir="5400000" sy="-100000" rotWithShape="0"/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Calibri" panose="020F0502020204030204" pitchFamily="34" charset="0"/>
              </a:rPr>
              <a:t>敬拜神</a:t>
            </a:r>
            <a:endParaRPr kumimoji="0" lang="en-HK" altLang="zh-TW" sz="6000" b="1" cap="all" dirty="0" smtClean="0">
              <a:ln w="0"/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74000"/>
                  </a:srgbClr>
                </a:outerShdw>
                <a:reflection blurRad="50800" stA="25000" endPos="75000" dist="50800" dir="5400000" sy="-100000" rotWithShape="0"/>
              </a:effectLst>
              <a:latin typeface="微軟正黑體" panose="020B0604030504040204" pitchFamily="34" charset="-120"/>
              <a:ea typeface="微軟正黑體" panose="020B0604030504040204" pitchFamily="34" charset="-12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16450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335086"/>
            <a:ext cx="86868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b="1" dirty="0" smtClean="0"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</a:rPr>
              <a:t>「</a:t>
            </a:r>
            <a:r>
              <a:rPr lang="zh-TW" altLang="en-US" sz="3200" b="1" baseline="30000" dirty="0" smtClean="0">
                <a:solidFill>
                  <a:srgbClr val="FFFF00"/>
                </a:solidFill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</a:rPr>
              <a:t>１</a:t>
            </a:r>
            <a:r>
              <a:rPr lang="zh-TW" altLang="en-US" sz="3200" dirty="0" smtClean="0"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</a:rPr>
              <a:t>來</a:t>
            </a:r>
            <a:r>
              <a:rPr lang="zh-TW" altLang="en-US" sz="3200" dirty="0"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</a:rPr>
              <a:t>啊，我們要向耶和華歌唱，向拯救我們的磐石歡呼</a:t>
            </a:r>
            <a:r>
              <a:rPr lang="zh-TW" altLang="en-US" sz="3200" dirty="0" smtClean="0"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</a:rPr>
              <a:t>！</a:t>
            </a:r>
            <a:r>
              <a:rPr lang="zh-TW" altLang="en-US" sz="3200" b="1" baseline="30000" dirty="0" smtClean="0">
                <a:solidFill>
                  <a:srgbClr val="FFFF00"/>
                </a:solidFill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</a:rPr>
              <a:t>２</a:t>
            </a:r>
            <a:r>
              <a:rPr lang="zh-TW" altLang="en-US" sz="3200" dirty="0" smtClean="0"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</a:rPr>
              <a:t>我</a:t>
            </a:r>
            <a:r>
              <a:rPr lang="zh-TW" altLang="en-US" sz="3200" dirty="0"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</a:rPr>
              <a:t>們要來感謝他，用詩歌向他歡呼</a:t>
            </a:r>
            <a:r>
              <a:rPr lang="zh-TW" altLang="en-US" sz="3200" dirty="0" smtClean="0"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</a:rPr>
              <a:t>！</a:t>
            </a:r>
            <a:r>
              <a:rPr lang="zh-TW" altLang="en-US" sz="3200" b="1" baseline="30000" dirty="0" smtClean="0">
                <a:solidFill>
                  <a:srgbClr val="FFFF00"/>
                </a:solidFill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</a:rPr>
              <a:t>３</a:t>
            </a:r>
            <a:r>
              <a:rPr lang="zh-TW" altLang="en-US" sz="3200" dirty="0" smtClean="0"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</a:rPr>
              <a:t>因</a:t>
            </a:r>
            <a:r>
              <a:rPr lang="zh-TW" altLang="en-US" sz="3200" dirty="0"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</a:rPr>
              <a:t>耶和華為大神，為大王，超乎萬神之上</a:t>
            </a:r>
            <a:r>
              <a:rPr lang="zh-TW" altLang="en-US" sz="3200" dirty="0" smtClean="0"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</a:rPr>
              <a:t>。</a:t>
            </a:r>
            <a:r>
              <a:rPr lang="zh-TW" altLang="en-US" sz="3200" b="1" baseline="30000" dirty="0" smtClean="0">
                <a:solidFill>
                  <a:srgbClr val="FFFF00"/>
                </a:solidFill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</a:rPr>
              <a:t>４</a:t>
            </a:r>
            <a:r>
              <a:rPr lang="zh-TW" altLang="en-US" sz="3200" dirty="0" smtClean="0"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</a:rPr>
              <a:t>地</a:t>
            </a:r>
            <a:r>
              <a:rPr lang="zh-TW" altLang="en-US" sz="3200" dirty="0"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</a:rPr>
              <a:t>的深處在他手中；山的高峰也屬他</a:t>
            </a:r>
            <a:r>
              <a:rPr lang="zh-TW" altLang="en-US" sz="3200" dirty="0" smtClean="0">
                <a:solidFill>
                  <a:srgbClr val="FFFF00"/>
                </a:solidFill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</a:rPr>
              <a:t>。</a:t>
            </a:r>
            <a:r>
              <a:rPr lang="zh-TW" altLang="en-US" sz="3200" b="1" baseline="30000" dirty="0" smtClean="0">
                <a:solidFill>
                  <a:srgbClr val="FFFF00"/>
                </a:solidFill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</a:rPr>
              <a:t>５</a:t>
            </a:r>
            <a:r>
              <a:rPr lang="zh-TW" altLang="en-US" sz="3200" dirty="0" smtClean="0"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</a:rPr>
              <a:t>海</a:t>
            </a:r>
            <a:r>
              <a:rPr lang="zh-TW" altLang="en-US" sz="3200" dirty="0"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</a:rPr>
              <a:t>洋屬他，是他造的；旱地也是他手造成的</a:t>
            </a:r>
            <a:r>
              <a:rPr lang="zh-TW" altLang="en-US" sz="3200" dirty="0" smtClean="0"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</a:rPr>
              <a:t>。</a:t>
            </a:r>
            <a:r>
              <a:rPr lang="zh-TW" altLang="en-US" sz="3200" b="1" baseline="30000" dirty="0" smtClean="0">
                <a:solidFill>
                  <a:srgbClr val="FFFF00"/>
                </a:solidFill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</a:rPr>
              <a:t>６</a:t>
            </a:r>
            <a:r>
              <a:rPr lang="zh-TW" altLang="en-US" sz="3200" dirty="0" smtClean="0"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</a:rPr>
              <a:t>來</a:t>
            </a:r>
            <a:r>
              <a:rPr lang="zh-TW" altLang="en-US" sz="3200" dirty="0"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</a:rPr>
              <a:t>啊，我們要屈身敬拜，在造我們的耶和華面前跪下</a:t>
            </a:r>
            <a:r>
              <a:rPr lang="zh-TW" altLang="en-US" sz="3200" dirty="0" smtClean="0"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</a:rPr>
              <a:t>。」</a:t>
            </a:r>
            <a:r>
              <a:rPr lang="zh-TW" altLang="en-US" sz="3200" b="1" baseline="30000" dirty="0">
                <a:solidFill>
                  <a:srgbClr val="FFFF00"/>
                </a:solidFill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</a:rPr>
              <a:t> </a:t>
            </a:r>
            <a:r>
              <a:rPr lang="zh-TW" altLang="en-US" sz="3200" b="1" baseline="30000" dirty="0" smtClean="0">
                <a:solidFill>
                  <a:srgbClr val="FFFF00"/>
                </a:solidFill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</a:rPr>
              <a:t>７</a:t>
            </a:r>
            <a:r>
              <a:rPr lang="zh-TW" altLang="en-US" sz="3200" dirty="0" smtClean="0"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</a:rPr>
              <a:t>因</a:t>
            </a:r>
            <a:r>
              <a:rPr lang="zh-TW" altLang="en-US" sz="3200" dirty="0"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</a:rPr>
              <a:t>為他是我們的神；我們是他草場上的羊，是他手下的民。</a:t>
            </a:r>
            <a:r>
              <a:rPr lang="zh-TW" altLang="en-US" sz="3200" b="1" dirty="0" smtClean="0"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</a:rPr>
              <a:t>」</a:t>
            </a:r>
            <a:endParaRPr lang="en-US" altLang="zh-TW" sz="3200" b="1" dirty="0" smtClean="0">
              <a:latin typeface="Calibri" panose="020F0502020204030204" pitchFamily="34" charset="0"/>
              <a:ea typeface="微軟正黑體" panose="020B0604030504040204" pitchFamily="34" charset="-120"/>
              <a:cs typeface="Calibri" panose="020F0502020204030204" pitchFamily="34" charset="0"/>
            </a:endParaRPr>
          </a:p>
          <a:p>
            <a:pPr algn="r"/>
            <a:r>
              <a:rPr lang="en-US" altLang="zh-TW" sz="3200" b="1" dirty="0" smtClean="0"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</a:rPr>
              <a:t>【</a:t>
            </a:r>
            <a:r>
              <a:rPr lang="zh-TW" altLang="en-US" sz="3200" b="1" dirty="0"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</a:rPr>
              <a:t>詩</a:t>
            </a:r>
            <a:r>
              <a:rPr lang="en-US" altLang="zh-TW" sz="3200" b="1" dirty="0" smtClean="0"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</a:rPr>
              <a:t>95:1-7】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68358-E1BB-45A2-B232-09F87B4E5398}" type="slidenum">
              <a:rPr lang="en-US" altLang="zh-TW" smtClean="0"/>
              <a:pPr/>
              <a:t>15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xmlns="" val="24510611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 advTm="3000"/>
    </mc:Choice>
    <mc:Fallback>
      <p:transition spd="slow" advClick="0" advTm="3000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335086"/>
            <a:ext cx="87630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b="1" dirty="0" smtClean="0"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</a:rPr>
              <a:t>「</a:t>
            </a:r>
            <a:r>
              <a:rPr lang="zh-TW" altLang="en-US" sz="3200" b="1" baseline="30000" dirty="0" smtClean="0">
                <a:solidFill>
                  <a:srgbClr val="FFFF00"/>
                </a:solidFill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</a:rPr>
              <a:t>１</a:t>
            </a:r>
            <a:r>
              <a:rPr lang="zh-TW" altLang="en-US" sz="3200" dirty="0" smtClean="0"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</a:rPr>
              <a:t>來</a:t>
            </a:r>
            <a:r>
              <a:rPr lang="zh-TW" altLang="en-US" sz="3200" dirty="0"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</a:rPr>
              <a:t>啊，我們要向耶和華歌唱，</a:t>
            </a:r>
            <a:r>
              <a:rPr lang="zh-TW" altLang="en-US" sz="3200" dirty="0">
                <a:solidFill>
                  <a:srgbClr val="FFFF00"/>
                </a:solidFill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</a:rPr>
              <a:t>向拯救我們的磐石歡呼</a:t>
            </a:r>
            <a:r>
              <a:rPr lang="zh-TW" altLang="en-US" sz="3200" dirty="0" smtClean="0"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</a:rPr>
              <a:t>！</a:t>
            </a:r>
            <a:r>
              <a:rPr lang="zh-TW" altLang="en-US" sz="3200" b="1" baseline="30000" dirty="0" smtClean="0">
                <a:solidFill>
                  <a:srgbClr val="FFFF00"/>
                </a:solidFill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</a:rPr>
              <a:t>２</a:t>
            </a:r>
            <a:r>
              <a:rPr lang="zh-TW" altLang="en-US" sz="3200" dirty="0" smtClean="0"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</a:rPr>
              <a:t>我</a:t>
            </a:r>
            <a:r>
              <a:rPr lang="zh-TW" altLang="en-US" sz="3200" dirty="0"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</a:rPr>
              <a:t>們</a:t>
            </a:r>
            <a:r>
              <a:rPr lang="zh-TW" altLang="en-US" sz="3200" dirty="0">
                <a:solidFill>
                  <a:srgbClr val="FFFF00"/>
                </a:solidFill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</a:rPr>
              <a:t>要來感謝他</a:t>
            </a:r>
            <a:r>
              <a:rPr lang="zh-TW" altLang="en-US" sz="3200" dirty="0"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</a:rPr>
              <a:t>，</a:t>
            </a:r>
            <a:r>
              <a:rPr lang="zh-TW" altLang="en-US" sz="3200" dirty="0">
                <a:solidFill>
                  <a:srgbClr val="FFFF00"/>
                </a:solidFill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</a:rPr>
              <a:t>用詩歌向他歡呼</a:t>
            </a:r>
            <a:r>
              <a:rPr lang="zh-TW" altLang="en-US" sz="3200" dirty="0" smtClean="0"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</a:rPr>
              <a:t>！</a:t>
            </a:r>
            <a:r>
              <a:rPr lang="zh-TW" altLang="en-US" sz="3200" b="1" baseline="30000" dirty="0" smtClean="0">
                <a:solidFill>
                  <a:srgbClr val="FFFF00"/>
                </a:solidFill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</a:rPr>
              <a:t>３</a:t>
            </a:r>
            <a:r>
              <a:rPr lang="zh-TW" altLang="en-US" sz="3200" dirty="0" smtClean="0">
                <a:solidFill>
                  <a:srgbClr val="FFFF00"/>
                </a:solidFill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</a:rPr>
              <a:t>因</a:t>
            </a:r>
            <a:r>
              <a:rPr lang="zh-TW" altLang="en-US" sz="3200" dirty="0">
                <a:solidFill>
                  <a:srgbClr val="FFFF00"/>
                </a:solidFill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</a:rPr>
              <a:t>耶和華為大神，為大王，超乎萬神之上</a:t>
            </a:r>
            <a:r>
              <a:rPr lang="zh-TW" altLang="en-US" sz="3200" dirty="0" smtClean="0"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</a:rPr>
              <a:t>。</a:t>
            </a:r>
            <a:r>
              <a:rPr lang="zh-TW" altLang="en-US" sz="3200" b="1" baseline="30000" dirty="0" smtClean="0">
                <a:solidFill>
                  <a:srgbClr val="FFFF00"/>
                </a:solidFill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</a:rPr>
              <a:t>４</a:t>
            </a:r>
            <a:r>
              <a:rPr lang="zh-TW" altLang="en-US" sz="3200" dirty="0" smtClean="0">
                <a:solidFill>
                  <a:srgbClr val="FFFF00"/>
                </a:solidFill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</a:rPr>
              <a:t>地</a:t>
            </a:r>
            <a:r>
              <a:rPr lang="zh-TW" altLang="en-US" sz="3200" dirty="0">
                <a:solidFill>
                  <a:srgbClr val="FFFF00"/>
                </a:solidFill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</a:rPr>
              <a:t>的深處在他手中；山的高峰也屬他</a:t>
            </a:r>
            <a:r>
              <a:rPr lang="zh-TW" altLang="en-US" sz="3200" dirty="0" smtClean="0">
                <a:solidFill>
                  <a:srgbClr val="FFFF00"/>
                </a:solidFill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</a:rPr>
              <a:t>。</a:t>
            </a:r>
            <a:r>
              <a:rPr lang="zh-TW" altLang="en-US" sz="3200" b="1" baseline="30000" dirty="0" smtClean="0">
                <a:solidFill>
                  <a:srgbClr val="FFFF00"/>
                </a:solidFill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</a:rPr>
              <a:t>５</a:t>
            </a:r>
            <a:r>
              <a:rPr lang="zh-TW" altLang="en-US" sz="3200" dirty="0" smtClean="0">
                <a:solidFill>
                  <a:srgbClr val="FFFF00"/>
                </a:solidFill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</a:rPr>
              <a:t>海</a:t>
            </a:r>
            <a:r>
              <a:rPr lang="zh-TW" altLang="en-US" sz="3200" dirty="0">
                <a:solidFill>
                  <a:srgbClr val="FFFF00"/>
                </a:solidFill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</a:rPr>
              <a:t>洋屬他，是他造的；旱地也是他手造成的</a:t>
            </a:r>
            <a:r>
              <a:rPr lang="zh-TW" altLang="en-US" sz="3200" dirty="0" smtClean="0"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</a:rPr>
              <a:t>。</a:t>
            </a:r>
            <a:r>
              <a:rPr lang="zh-TW" altLang="en-US" sz="3200" b="1" baseline="30000" dirty="0" smtClean="0">
                <a:solidFill>
                  <a:srgbClr val="FFFF00"/>
                </a:solidFill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</a:rPr>
              <a:t>６</a:t>
            </a:r>
            <a:r>
              <a:rPr lang="zh-TW" altLang="en-US" sz="3200" dirty="0" smtClean="0"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</a:rPr>
              <a:t>來</a:t>
            </a:r>
            <a:r>
              <a:rPr lang="zh-TW" altLang="en-US" sz="3200" dirty="0"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</a:rPr>
              <a:t>啊，我們要屈身敬拜，在造我們的耶和華面前跪下</a:t>
            </a:r>
            <a:r>
              <a:rPr lang="zh-TW" altLang="en-US" sz="3200" dirty="0" smtClean="0"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</a:rPr>
              <a:t>。」</a:t>
            </a:r>
            <a:r>
              <a:rPr lang="zh-TW" altLang="en-US" sz="3200" b="1" baseline="30000" dirty="0">
                <a:solidFill>
                  <a:srgbClr val="FFFF00"/>
                </a:solidFill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</a:rPr>
              <a:t> </a:t>
            </a:r>
            <a:r>
              <a:rPr lang="zh-TW" altLang="en-US" sz="3200" b="1" baseline="30000" dirty="0" smtClean="0">
                <a:solidFill>
                  <a:srgbClr val="FFFF00"/>
                </a:solidFill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</a:rPr>
              <a:t>７</a:t>
            </a:r>
            <a:r>
              <a:rPr lang="zh-TW" altLang="en-US" sz="3200" dirty="0" smtClean="0"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</a:rPr>
              <a:t>因</a:t>
            </a:r>
            <a:r>
              <a:rPr lang="zh-TW" altLang="en-US" sz="3200" dirty="0"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</a:rPr>
              <a:t>為他是我們的神；我們是他草場上的羊，是他手下的民。</a:t>
            </a:r>
            <a:r>
              <a:rPr lang="zh-TW" altLang="en-US" sz="3200" b="1" dirty="0" smtClean="0"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</a:rPr>
              <a:t>」</a:t>
            </a:r>
            <a:endParaRPr lang="en-US" altLang="zh-TW" sz="3200" b="1" dirty="0" smtClean="0">
              <a:latin typeface="Calibri" panose="020F0502020204030204" pitchFamily="34" charset="0"/>
              <a:ea typeface="微軟正黑體" panose="020B0604030504040204" pitchFamily="34" charset="-120"/>
              <a:cs typeface="Calibri" panose="020F0502020204030204" pitchFamily="34" charset="0"/>
            </a:endParaRPr>
          </a:p>
          <a:p>
            <a:pPr algn="r"/>
            <a:r>
              <a:rPr lang="en-US" altLang="zh-TW" sz="3200" b="1" dirty="0" smtClean="0"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</a:rPr>
              <a:t>【</a:t>
            </a:r>
            <a:r>
              <a:rPr lang="zh-TW" altLang="en-US" sz="3200" b="1" dirty="0"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</a:rPr>
              <a:t>詩</a:t>
            </a:r>
            <a:r>
              <a:rPr lang="en-US" altLang="zh-TW" sz="3200" b="1" dirty="0" smtClean="0"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</a:rPr>
              <a:t>95:1-7】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68358-E1BB-45A2-B232-09F87B4E5398}" type="slidenum">
              <a:rPr lang="en-US" altLang="zh-TW" smtClean="0"/>
              <a:pPr/>
              <a:t>16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xmlns="" val="29092816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1146929"/>
            <a:ext cx="76962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541338" algn="l"/>
              </a:tabLst>
            </a:pPr>
            <a:r>
              <a:rPr lang="zh-TW" altLang="en-US" sz="3600" b="1" dirty="0">
                <a:solidFill>
                  <a:srgbClr val="FFFF00"/>
                </a:solidFill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</a:rPr>
              <a:t>二、為甚麼要敬拜神</a:t>
            </a:r>
            <a:r>
              <a:rPr lang="zh-TW" altLang="en-US" sz="3600" b="1" dirty="0" smtClean="0">
                <a:solidFill>
                  <a:srgbClr val="FFFF00"/>
                </a:solidFill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</a:rPr>
              <a:t>？</a:t>
            </a:r>
            <a:endParaRPr lang="en-US" altLang="zh-TW" sz="3600" b="1" dirty="0" smtClean="0">
              <a:solidFill>
                <a:srgbClr val="FFFF00"/>
              </a:solidFill>
              <a:latin typeface="Calibri" panose="020F0502020204030204" pitchFamily="34" charset="0"/>
              <a:ea typeface="微軟正黑體" panose="020B0604030504040204" pitchFamily="34" charset="-120"/>
              <a:cs typeface="Calibri" panose="020F0502020204030204" pitchFamily="34" charset="0"/>
            </a:endParaRPr>
          </a:p>
          <a:p>
            <a:pPr marL="1200150" lvl="1" indent="-742950">
              <a:buAutoNum type="arabicPeriod"/>
              <a:tabLst>
                <a:tab pos="541338" algn="l"/>
              </a:tabLst>
            </a:pPr>
            <a:r>
              <a:rPr lang="zh-TW" altLang="en-US" sz="3600" b="1" dirty="0"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</a:rPr>
              <a:t>耶和華──與人立約的神</a:t>
            </a:r>
            <a:endParaRPr lang="en-US" altLang="zh-TW" sz="3600" b="1" dirty="0" smtClean="0">
              <a:latin typeface="Calibri" panose="020F0502020204030204" pitchFamily="34" charset="0"/>
              <a:ea typeface="微軟正黑體" panose="020B0604030504040204" pitchFamily="34" charset="-120"/>
              <a:cs typeface="Calibri" panose="020F0502020204030204" pitchFamily="34" charset="0"/>
            </a:endParaRPr>
          </a:p>
          <a:p>
            <a:pPr marL="1200150" lvl="1" indent="-742950">
              <a:buAutoNum type="arabicPeriod"/>
              <a:tabLst>
                <a:tab pos="541338" algn="l"/>
              </a:tabLst>
            </a:pPr>
            <a:r>
              <a:rPr lang="zh-TW" altLang="en-US" sz="3600" b="1" dirty="0"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</a:rPr>
              <a:t>神是拯救我們的磐石</a:t>
            </a:r>
            <a:endParaRPr lang="en-US" altLang="zh-TW" sz="3600" b="1" dirty="0" smtClean="0">
              <a:latin typeface="Calibri" panose="020F0502020204030204" pitchFamily="34" charset="0"/>
              <a:ea typeface="微軟正黑體" panose="020B0604030504040204" pitchFamily="34" charset="-120"/>
              <a:cs typeface="Calibri" panose="020F0502020204030204" pitchFamily="34" charset="0"/>
            </a:endParaRPr>
          </a:p>
          <a:p>
            <a:pPr marL="1200150" lvl="1" indent="-742950">
              <a:buAutoNum type="arabicPeriod"/>
              <a:tabLst>
                <a:tab pos="541338" algn="l"/>
              </a:tabLst>
            </a:pPr>
            <a:r>
              <a:rPr lang="zh-TW" altLang="en-US" sz="3600" b="1" dirty="0"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</a:rPr>
              <a:t>神是偉大的神</a:t>
            </a:r>
            <a:endParaRPr lang="en-HK" altLang="zh-TW" sz="3600" b="1" dirty="0" smtClean="0">
              <a:latin typeface="Calibri" panose="020F0502020204030204" pitchFamily="34" charset="0"/>
              <a:ea typeface="微軟正黑體" panose="020B0604030504040204" pitchFamily="34" charset="-120"/>
              <a:cs typeface="Calibri" panose="020F0502020204030204" pitchFamily="34" charset="0"/>
            </a:endParaRPr>
          </a:p>
          <a:p>
            <a:pPr marL="1200150" lvl="1" indent="-742950">
              <a:buAutoNum type="arabicPeriod"/>
              <a:tabLst>
                <a:tab pos="541338" algn="l"/>
              </a:tabLst>
            </a:pPr>
            <a:r>
              <a:rPr lang="zh-TW" altLang="en-US" sz="3600" b="1" dirty="0"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</a:rPr>
              <a:t>神是我們生命的牧者</a:t>
            </a:r>
            <a:endParaRPr lang="en-US" altLang="zh-TW" sz="3600" b="1" dirty="0" smtClean="0">
              <a:latin typeface="Calibri" panose="020F0502020204030204" pitchFamily="34" charset="0"/>
              <a:ea typeface="微軟正黑體" panose="020B0604030504040204" pitchFamily="34" charset="-120"/>
              <a:cs typeface="Calibri" panose="020F050202020403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68358-E1BB-45A2-B232-09F87B4E5398}" type="slidenum">
              <a:rPr lang="en-US" altLang="zh-TW" smtClean="0"/>
              <a:pPr/>
              <a:t>17</a:t>
            </a:fld>
            <a:endParaRPr lang="en-US" altLang="zh-TW"/>
          </a:p>
        </p:txBody>
      </p:sp>
      <p:sp>
        <p:nvSpPr>
          <p:cNvPr id="6" name="Rectangle 5"/>
          <p:cNvSpPr/>
          <p:nvPr/>
        </p:nvSpPr>
        <p:spPr>
          <a:xfrm>
            <a:off x="470780" y="-183170"/>
            <a:ext cx="8275022" cy="1384995"/>
          </a:xfrm>
          <a:prstGeom prst="rect">
            <a:avLst/>
          </a:prstGeom>
          <a:noFill/>
          <a:effectLst>
            <a:outerShdw blurRad="50800" dist="50800" dir="5400000" algn="ctr" rotWithShape="0">
              <a:srgbClr val="000000"/>
            </a:outerShdw>
          </a:effectLst>
        </p:spPr>
        <p:txBody>
          <a:bodyPr tIns="0" bIns="0" anchor="ctr" anchorCtr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sz="6000" b="1" cap="all" dirty="0" smtClean="0">
                <a:ln w="0"/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74000"/>
                    </a:srgbClr>
                  </a:outerShdw>
                  <a:reflection blurRad="50800" stA="25000" endPos="75000" dist="50800" dir="5400000" sy="-100000" rotWithShape="0"/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Calibri" panose="020F0502020204030204" pitchFamily="34" charset="0"/>
              </a:rPr>
              <a:t>敬拜神</a:t>
            </a:r>
            <a:endParaRPr kumimoji="0" lang="en-HK" altLang="zh-TW" sz="6000" b="1" cap="all" dirty="0" smtClean="0">
              <a:ln w="0"/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74000"/>
                  </a:srgbClr>
                </a:outerShdw>
                <a:reflection blurRad="50800" stA="25000" endPos="75000" dist="50800" dir="5400000" sy="-100000" rotWithShape="0"/>
              </a:effectLst>
              <a:latin typeface="微軟正黑體" panose="020B0604030504040204" pitchFamily="34" charset="-120"/>
              <a:ea typeface="微軟正黑體" panose="020B0604030504040204" pitchFamily="34" charset="-12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607206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335086"/>
            <a:ext cx="87630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b="1" dirty="0" smtClean="0"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</a:rPr>
              <a:t>「</a:t>
            </a:r>
            <a:r>
              <a:rPr lang="zh-TW" altLang="en-US" sz="3200" b="1" baseline="30000" dirty="0" smtClean="0">
                <a:solidFill>
                  <a:srgbClr val="FFFF00"/>
                </a:solidFill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</a:rPr>
              <a:t>１</a:t>
            </a:r>
            <a:r>
              <a:rPr lang="zh-TW" altLang="en-US" sz="3200" dirty="0" smtClean="0"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</a:rPr>
              <a:t>來</a:t>
            </a:r>
            <a:r>
              <a:rPr lang="zh-TW" altLang="en-US" sz="3200" dirty="0"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</a:rPr>
              <a:t>啊，我們要向耶和華歌唱，向拯救我們的磐石歡呼</a:t>
            </a:r>
            <a:r>
              <a:rPr lang="zh-TW" altLang="en-US" sz="3200" dirty="0" smtClean="0"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</a:rPr>
              <a:t>！</a:t>
            </a:r>
            <a:r>
              <a:rPr lang="zh-TW" altLang="en-US" sz="3200" b="1" baseline="30000" dirty="0" smtClean="0">
                <a:solidFill>
                  <a:srgbClr val="FFFF00"/>
                </a:solidFill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</a:rPr>
              <a:t>２</a:t>
            </a:r>
            <a:r>
              <a:rPr lang="zh-TW" altLang="en-US" sz="3200" dirty="0" smtClean="0"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</a:rPr>
              <a:t>我</a:t>
            </a:r>
            <a:r>
              <a:rPr lang="zh-TW" altLang="en-US" sz="3200" dirty="0"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</a:rPr>
              <a:t>們要來感謝他，用詩歌向他歡呼</a:t>
            </a:r>
            <a:r>
              <a:rPr lang="zh-TW" altLang="en-US" sz="3200" dirty="0" smtClean="0"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</a:rPr>
              <a:t>！</a:t>
            </a:r>
            <a:r>
              <a:rPr lang="zh-TW" altLang="en-US" sz="3200" b="1" baseline="30000" dirty="0" smtClean="0">
                <a:solidFill>
                  <a:srgbClr val="FFFF00"/>
                </a:solidFill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</a:rPr>
              <a:t>３</a:t>
            </a:r>
            <a:r>
              <a:rPr lang="zh-TW" altLang="en-US" sz="3200" dirty="0" smtClean="0"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</a:rPr>
              <a:t>因</a:t>
            </a:r>
            <a:r>
              <a:rPr lang="zh-TW" altLang="en-US" sz="3200" dirty="0"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</a:rPr>
              <a:t>耶和華為大神，為大王，超乎萬神之上</a:t>
            </a:r>
            <a:r>
              <a:rPr lang="zh-TW" altLang="en-US" sz="3200" dirty="0" smtClean="0"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</a:rPr>
              <a:t>。</a:t>
            </a:r>
            <a:r>
              <a:rPr lang="zh-TW" altLang="en-US" sz="3200" b="1" baseline="30000" dirty="0" smtClean="0">
                <a:solidFill>
                  <a:srgbClr val="FFFF00"/>
                </a:solidFill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</a:rPr>
              <a:t>４</a:t>
            </a:r>
            <a:r>
              <a:rPr lang="zh-TW" altLang="en-US" sz="3200" dirty="0" smtClean="0"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</a:rPr>
              <a:t>地</a:t>
            </a:r>
            <a:r>
              <a:rPr lang="zh-TW" altLang="en-US" sz="3200" dirty="0"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</a:rPr>
              <a:t>的深處在他手中；山的高峰也屬他</a:t>
            </a:r>
            <a:r>
              <a:rPr lang="zh-TW" altLang="en-US" sz="3200" dirty="0" smtClean="0">
                <a:solidFill>
                  <a:srgbClr val="FFFF00"/>
                </a:solidFill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</a:rPr>
              <a:t>。</a:t>
            </a:r>
            <a:r>
              <a:rPr lang="zh-TW" altLang="en-US" sz="3200" b="1" baseline="30000" dirty="0" smtClean="0">
                <a:solidFill>
                  <a:srgbClr val="FFFF00"/>
                </a:solidFill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</a:rPr>
              <a:t>５</a:t>
            </a:r>
            <a:r>
              <a:rPr lang="zh-TW" altLang="en-US" sz="3200" dirty="0" smtClean="0"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</a:rPr>
              <a:t>海</a:t>
            </a:r>
            <a:r>
              <a:rPr lang="zh-TW" altLang="en-US" sz="3200" dirty="0"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</a:rPr>
              <a:t>洋屬他，是他造的；旱地也是他手造成的</a:t>
            </a:r>
            <a:r>
              <a:rPr lang="zh-TW" altLang="en-US" sz="3200" dirty="0" smtClean="0"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</a:rPr>
              <a:t>。</a:t>
            </a:r>
            <a:r>
              <a:rPr lang="zh-TW" altLang="en-US" sz="3200" b="1" baseline="30000" dirty="0" smtClean="0">
                <a:solidFill>
                  <a:srgbClr val="FFFF00"/>
                </a:solidFill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</a:rPr>
              <a:t>６</a:t>
            </a:r>
            <a:r>
              <a:rPr lang="zh-TW" altLang="en-US" sz="3200" dirty="0" smtClean="0"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</a:rPr>
              <a:t>來</a:t>
            </a:r>
            <a:r>
              <a:rPr lang="zh-TW" altLang="en-US" sz="3200" dirty="0"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</a:rPr>
              <a:t>啊，</a:t>
            </a:r>
            <a:r>
              <a:rPr lang="zh-TW" altLang="en-US" sz="3200" dirty="0">
                <a:solidFill>
                  <a:srgbClr val="FFFF00"/>
                </a:solidFill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</a:rPr>
              <a:t>我們要屈身敬拜，在造我們的耶和華面前跪下</a:t>
            </a:r>
            <a:r>
              <a:rPr lang="zh-TW" altLang="en-US" sz="3200" dirty="0" smtClean="0"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</a:rPr>
              <a:t>。」</a:t>
            </a:r>
            <a:r>
              <a:rPr lang="zh-TW" altLang="en-US" sz="3200" b="1" baseline="30000" dirty="0">
                <a:solidFill>
                  <a:srgbClr val="FFFF00"/>
                </a:solidFill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</a:rPr>
              <a:t> </a:t>
            </a:r>
            <a:r>
              <a:rPr lang="zh-TW" altLang="en-US" sz="3200" b="1" baseline="30000" dirty="0" smtClean="0">
                <a:solidFill>
                  <a:srgbClr val="FFFF00"/>
                </a:solidFill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</a:rPr>
              <a:t>７</a:t>
            </a:r>
            <a:r>
              <a:rPr lang="zh-TW" altLang="en-US" sz="3200" dirty="0" smtClean="0"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</a:rPr>
              <a:t>因</a:t>
            </a:r>
            <a:r>
              <a:rPr lang="zh-TW" altLang="en-US" sz="3200" dirty="0"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</a:rPr>
              <a:t>為</a:t>
            </a:r>
            <a:r>
              <a:rPr lang="zh-TW" altLang="en-US" sz="3200" dirty="0">
                <a:solidFill>
                  <a:srgbClr val="FFFF00"/>
                </a:solidFill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</a:rPr>
              <a:t>他是我們的神；我們是他草場上的羊，是他手下的民</a:t>
            </a:r>
            <a:r>
              <a:rPr lang="zh-TW" altLang="en-US" sz="3200" dirty="0"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</a:rPr>
              <a:t>。</a:t>
            </a:r>
            <a:r>
              <a:rPr lang="zh-TW" altLang="en-US" sz="3200" b="1" dirty="0" smtClean="0"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</a:rPr>
              <a:t>」</a:t>
            </a:r>
            <a:endParaRPr lang="en-US" altLang="zh-TW" sz="3200" b="1" dirty="0" smtClean="0">
              <a:latin typeface="Calibri" panose="020F0502020204030204" pitchFamily="34" charset="0"/>
              <a:ea typeface="微軟正黑體" panose="020B0604030504040204" pitchFamily="34" charset="-120"/>
              <a:cs typeface="Calibri" panose="020F0502020204030204" pitchFamily="34" charset="0"/>
            </a:endParaRPr>
          </a:p>
          <a:p>
            <a:pPr algn="r"/>
            <a:r>
              <a:rPr lang="en-US" altLang="zh-TW" sz="3200" b="1" dirty="0" smtClean="0"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</a:rPr>
              <a:t>【</a:t>
            </a:r>
            <a:r>
              <a:rPr lang="zh-TW" altLang="en-US" sz="3200" b="1" dirty="0"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</a:rPr>
              <a:t>詩</a:t>
            </a:r>
            <a:r>
              <a:rPr lang="en-US" altLang="zh-TW" sz="3200" b="1" dirty="0" smtClean="0"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</a:rPr>
              <a:t>95:1-7】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68358-E1BB-45A2-B232-09F87B4E5398}" type="slidenum">
              <a:rPr lang="en-US" altLang="zh-TW" smtClean="0"/>
              <a:pPr/>
              <a:t>18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xmlns="" val="809276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57400" y="1146929"/>
            <a:ext cx="54102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  <a:tabLst>
                <a:tab pos="541338" algn="l"/>
              </a:tabLst>
            </a:pPr>
            <a:r>
              <a:rPr lang="zh-TW" altLang="en-US" sz="3600" b="1" dirty="0"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</a:rPr>
              <a:t>一、甚麼是敬拜神？</a:t>
            </a:r>
            <a:endParaRPr lang="en-US" altLang="zh-TW" sz="3600" b="1" dirty="0" smtClean="0">
              <a:latin typeface="Calibri" panose="020F0502020204030204" pitchFamily="34" charset="0"/>
              <a:ea typeface="微軟正黑體" panose="020B0604030504040204" pitchFamily="34" charset="-120"/>
              <a:cs typeface="Calibri" panose="020F0502020204030204" pitchFamily="34" charset="0"/>
            </a:endParaRPr>
          </a:p>
          <a:p>
            <a:pPr>
              <a:lnSpc>
                <a:spcPct val="200000"/>
              </a:lnSpc>
              <a:tabLst>
                <a:tab pos="541338" algn="l"/>
              </a:tabLst>
            </a:pPr>
            <a:r>
              <a:rPr lang="zh-TW" altLang="en-US" sz="3600" b="1" dirty="0" smtClean="0"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</a:rPr>
              <a:t>二</a:t>
            </a:r>
            <a:r>
              <a:rPr lang="zh-TW" altLang="en-US" sz="3600" b="1" dirty="0"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</a:rPr>
              <a:t>、為甚麼要敬拜神？</a:t>
            </a:r>
            <a:endParaRPr lang="en-US" altLang="zh-TW" sz="3600" b="1" dirty="0" smtClean="0">
              <a:latin typeface="Calibri" panose="020F0502020204030204" pitchFamily="34" charset="0"/>
              <a:ea typeface="微軟正黑體" panose="020B0604030504040204" pitchFamily="34" charset="-120"/>
              <a:cs typeface="Calibri" panose="020F0502020204030204" pitchFamily="34" charset="0"/>
            </a:endParaRPr>
          </a:p>
          <a:p>
            <a:pPr>
              <a:lnSpc>
                <a:spcPct val="200000"/>
              </a:lnSpc>
              <a:tabLst>
                <a:tab pos="541338" algn="l"/>
              </a:tabLst>
            </a:pPr>
            <a:r>
              <a:rPr lang="zh-TW" altLang="en-US" sz="3600" b="1" dirty="0" smtClean="0">
                <a:solidFill>
                  <a:srgbClr val="FFFF00"/>
                </a:solidFill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</a:rPr>
              <a:t>三</a:t>
            </a:r>
            <a:r>
              <a:rPr lang="zh-TW" altLang="en-US" sz="3600" b="1" dirty="0">
                <a:solidFill>
                  <a:srgbClr val="FFFF00"/>
                </a:solidFill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</a:rPr>
              <a:t>、如何敬拜神</a:t>
            </a:r>
            <a:r>
              <a:rPr lang="zh-TW" altLang="en-US" sz="3600" b="1" dirty="0" smtClean="0">
                <a:solidFill>
                  <a:srgbClr val="FFFF00"/>
                </a:solidFill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</a:rPr>
              <a:t>？</a:t>
            </a:r>
            <a:endParaRPr lang="en-US" altLang="zh-TW" sz="3600" b="1" dirty="0" smtClean="0">
              <a:solidFill>
                <a:srgbClr val="FFFF00"/>
              </a:solidFill>
              <a:latin typeface="Calibri" panose="020F0502020204030204" pitchFamily="34" charset="0"/>
              <a:ea typeface="微軟正黑體" panose="020B0604030504040204" pitchFamily="34" charset="-120"/>
              <a:cs typeface="Calibri" panose="020F050202020403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68358-E1BB-45A2-B232-09F87B4E5398}" type="slidenum">
              <a:rPr lang="en-US" altLang="zh-TW" smtClean="0"/>
              <a:pPr/>
              <a:t>19</a:t>
            </a:fld>
            <a:endParaRPr lang="en-US" altLang="zh-TW"/>
          </a:p>
        </p:txBody>
      </p:sp>
      <p:sp>
        <p:nvSpPr>
          <p:cNvPr id="6" name="Rectangle 5"/>
          <p:cNvSpPr/>
          <p:nvPr/>
        </p:nvSpPr>
        <p:spPr>
          <a:xfrm>
            <a:off x="470780" y="-183170"/>
            <a:ext cx="8275022" cy="1384995"/>
          </a:xfrm>
          <a:prstGeom prst="rect">
            <a:avLst/>
          </a:prstGeom>
          <a:noFill/>
          <a:effectLst>
            <a:outerShdw blurRad="50800" dist="50800" dir="5400000" algn="ctr" rotWithShape="0">
              <a:srgbClr val="000000"/>
            </a:outerShdw>
          </a:effectLst>
        </p:spPr>
        <p:txBody>
          <a:bodyPr tIns="0" bIns="0" anchor="ctr" anchorCtr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sz="6000" b="1" cap="all" dirty="0" smtClean="0">
                <a:ln w="0"/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74000"/>
                    </a:srgbClr>
                  </a:outerShdw>
                  <a:reflection blurRad="50800" stA="25000" endPos="75000" dist="50800" dir="5400000" sy="-100000" rotWithShape="0"/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Calibri" panose="020F0502020204030204" pitchFamily="34" charset="0"/>
              </a:rPr>
              <a:t>敬拜神</a:t>
            </a:r>
            <a:endParaRPr kumimoji="0" lang="en-HK" altLang="zh-TW" sz="6000" b="1" cap="all" dirty="0" smtClean="0">
              <a:ln w="0"/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74000"/>
                  </a:srgbClr>
                </a:outerShdw>
                <a:reflection blurRad="50800" stA="25000" endPos="75000" dist="50800" dir="5400000" sy="-100000" rotWithShape="0"/>
              </a:effectLst>
              <a:latin typeface="微軟正黑體" panose="020B0604030504040204" pitchFamily="34" charset="-120"/>
              <a:ea typeface="微軟正黑體" panose="020B0604030504040204" pitchFamily="34" charset="-12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80613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470780" y="-183170"/>
            <a:ext cx="8275022" cy="1384995"/>
          </a:xfrm>
          <a:prstGeom prst="rect">
            <a:avLst/>
          </a:prstGeom>
          <a:noFill/>
          <a:effectLst>
            <a:outerShdw blurRad="50800" dist="50800" dir="5400000" algn="ctr" rotWithShape="0">
              <a:srgbClr val="000000"/>
            </a:outerShdw>
          </a:effectLst>
        </p:spPr>
        <p:txBody>
          <a:bodyPr tIns="0" bIns="0" anchor="ctr" anchorCtr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sz="6000" b="1" cap="all" dirty="0" smtClean="0">
                <a:ln w="0"/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74000"/>
                    </a:srgbClr>
                  </a:outerShdw>
                  <a:reflection blurRad="50800" stA="25000" endPos="75000" dist="50800" dir="5400000" sy="-100000" rotWithShape="0"/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Calibri" panose="020F0502020204030204" pitchFamily="34" charset="0"/>
              </a:rPr>
              <a:t>敬拜神</a:t>
            </a:r>
            <a:endParaRPr kumimoji="0" lang="en-HK" altLang="zh-TW" sz="6000" b="1" cap="all" dirty="0" smtClean="0">
              <a:ln w="0"/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74000"/>
                  </a:srgbClr>
                </a:outerShdw>
                <a:reflection blurRad="50800" stA="25000" endPos="75000" dist="50800" dir="5400000" sy="-100000" rotWithShape="0"/>
              </a:effectLst>
              <a:latin typeface="微軟正黑體" panose="020B0604030504040204" pitchFamily="34" charset="-120"/>
              <a:ea typeface="微軟正黑體" panose="020B0604030504040204" pitchFamily="34" charset="-120"/>
              <a:cs typeface="Calibri" panose="020F050202020403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914400" y="1095181"/>
            <a:ext cx="7602802" cy="17081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defTabSz="628650">
              <a:lnSpc>
                <a:spcPts val="4200"/>
              </a:lnSpc>
              <a:buFont typeface="Arial" panose="020B0604020202020204" pitchFamily="34" charset="0"/>
              <a:buChar char="•"/>
            </a:pPr>
            <a:r>
              <a:rPr lang="zh-TW" altLang="en-US" sz="3200" b="1" dirty="0"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</a:rPr>
              <a:t>我到底是誰</a:t>
            </a:r>
            <a:r>
              <a:rPr lang="zh-TW" altLang="en-US" sz="3200" b="1" dirty="0" smtClean="0"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</a:rPr>
              <a:t>？</a:t>
            </a:r>
            <a:endParaRPr lang="en-HK" altLang="zh-TW" sz="3200" b="1" dirty="0" smtClean="0">
              <a:latin typeface="Calibri" panose="020F0502020204030204" pitchFamily="34" charset="0"/>
              <a:ea typeface="微軟正黑體" panose="020B0604030504040204" pitchFamily="34" charset="-120"/>
              <a:cs typeface="Calibri" panose="020F0502020204030204" pitchFamily="34" charset="0"/>
            </a:endParaRPr>
          </a:p>
          <a:p>
            <a:pPr marL="457200" indent="-457200" defTabSz="628650">
              <a:lnSpc>
                <a:spcPts val="4200"/>
              </a:lnSpc>
              <a:buFont typeface="Arial" panose="020B0604020202020204" pitchFamily="34" charset="0"/>
              <a:buChar char="•"/>
            </a:pPr>
            <a:r>
              <a:rPr lang="zh-TW" altLang="en-US" sz="3200" b="1" dirty="0"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</a:rPr>
              <a:t>聖經記載第一個人是阿當，是神所</a:t>
            </a:r>
            <a:r>
              <a:rPr lang="zh-TW" altLang="en-US" sz="3200" b="1" dirty="0" smtClean="0"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</a:rPr>
              <a:t>做的。</a:t>
            </a:r>
            <a:endParaRPr lang="en-US" altLang="zh-TW" sz="3200" b="1" dirty="0" smtClean="0">
              <a:latin typeface="Calibri" panose="020F0502020204030204" pitchFamily="34" charset="0"/>
              <a:ea typeface="微軟正黑體" panose="020B0604030504040204" pitchFamily="34" charset="-120"/>
              <a:cs typeface="Calibri" panose="020F0502020204030204" pitchFamily="34" charset="0"/>
            </a:endParaRPr>
          </a:p>
          <a:p>
            <a:pPr marL="457200" indent="-457200" defTabSz="628650">
              <a:lnSpc>
                <a:spcPts val="4200"/>
              </a:lnSpc>
              <a:buFont typeface="Arial" panose="020B0604020202020204" pitchFamily="34" charset="0"/>
              <a:buChar char="•"/>
            </a:pPr>
            <a:r>
              <a:rPr lang="zh-TW" altLang="en-US" sz="3200" b="1" dirty="0"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</a:rPr>
              <a:t>「信教」和「拜神」</a:t>
            </a:r>
            <a:endParaRPr lang="en-GB" sz="3200" b="1" dirty="0">
              <a:latin typeface="Calibri" panose="020F0502020204030204" pitchFamily="34" charset="0"/>
              <a:ea typeface="微軟正黑體" panose="020B0604030504040204" pitchFamily="34" charset="-120"/>
              <a:cs typeface="Calibri" panose="020F050202020403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5800" y="2514601"/>
            <a:ext cx="8061511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600" b="1" dirty="0" smtClean="0"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</a:rPr>
              <a:t>「</a:t>
            </a:r>
            <a:r>
              <a:rPr lang="zh-TW" altLang="en-US" sz="3600" b="1" dirty="0"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</a:rPr>
              <a:t>萬國啊，你們都當讚美耶和華！萬民啊，你們都當頌讚祂！所有的人都要敬拜這位真神，而不是木頭或陶瓷缸瓦製造的偶像。</a:t>
            </a:r>
            <a:r>
              <a:rPr lang="zh-TW" altLang="en-US" sz="3600" b="1" dirty="0" smtClean="0"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</a:rPr>
              <a:t>」</a:t>
            </a:r>
            <a:endParaRPr lang="en-US" altLang="zh-TW" sz="3600" b="1" dirty="0" smtClean="0">
              <a:latin typeface="Calibri" panose="020F0502020204030204" pitchFamily="34" charset="0"/>
              <a:ea typeface="微軟正黑體" panose="020B0604030504040204" pitchFamily="34" charset="-120"/>
              <a:cs typeface="Calibri" panose="020F0502020204030204" pitchFamily="34" charset="0"/>
            </a:endParaRPr>
          </a:p>
          <a:p>
            <a:pPr algn="r"/>
            <a:r>
              <a:rPr lang="en-US" altLang="zh-TW" sz="2800" b="1" dirty="0" smtClean="0"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</a:rPr>
              <a:t>【</a:t>
            </a:r>
            <a:r>
              <a:rPr lang="zh-TW" altLang="en-US" sz="2800" b="1" dirty="0"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</a:rPr>
              <a:t>詩篇</a:t>
            </a:r>
            <a:r>
              <a:rPr lang="en-US" altLang="zh-TW" sz="2800" b="1" dirty="0"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</a:rPr>
              <a:t>117</a:t>
            </a:r>
            <a:r>
              <a:rPr lang="zh-TW" altLang="en-US" sz="2800" b="1" dirty="0"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</a:rPr>
              <a:t>篇</a:t>
            </a:r>
            <a:r>
              <a:rPr lang="en-US" altLang="zh-TW" sz="2800" b="1" dirty="0" smtClean="0"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</a:rPr>
              <a:t>】</a:t>
            </a:r>
            <a:endParaRPr lang="en-US" altLang="zh-TW" sz="3600" b="1" dirty="0" smtClean="0">
              <a:latin typeface="Calibri" panose="020F0502020204030204" pitchFamily="34" charset="0"/>
              <a:ea typeface="微軟正黑體" panose="020B0604030504040204" pitchFamily="34" charset="-12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781554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1146930"/>
            <a:ext cx="7696200" cy="5109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541338" algn="l"/>
              </a:tabLst>
            </a:pPr>
            <a:r>
              <a:rPr lang="zh-TW" altLang="en-US" sz="3600" b="1" dirty="0">
                <a:solidFill>
                  <a:srgbClr val="FFFF00"/>
                </a:solidFill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</a:rPr>
              <a:t>三、如何敬拜神？</a:t>
            </a:r>
          </a:p>
          <a:p>
            <a:pPr marL="1200150" lvl="1" indent="-742950">
              <a:buAutoNum type="arabicPeriod"/>
              <a:tabLst>
                <a:tab pos="541338" algn="l"/>
              </a:tabLst>
            </a:pPr>
            <a:r>
              <a:rPr lang="zh-TW" altLang="en-US" sz="3600" b="1" dirty="0" smtClean="0"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</a:rPr>
              <a:t>身</a:t>
            </a:r>
            <a:r>
              <a:rPr lang="zh-TW" altLang="en-US" sz="3600" b="1" dirty="0"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</a:rPr>
              <a:t>體語言的敬</a:t>
            </a:r>
            <a:r>
              <a:rPr lang="zh-TW" altLang="en-US" sz="3600" b="1" dirty="0" smtClean="0"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</a:rPr>
              <a:t>拜</a:t>
            </a:r>
            <a:endParaRPr lang="en-US" altLang="zh-TW" sz="3600" b="1" dirty="0" smtClean="0">
              <a:latin typeface="Calibri" panose="020F0502020204030204" pitchFamily="34" charset="0"/>
              <a:ea typeface="微軟正黑體" panose="020B0604030504040204" pitchFamily="34" charset="-120"/>
              <a:cs typeface="Calibri" panose="020F0502020204030204" pitchFamily="34" charset="0"/>
            </a:endParaRPr>
          </a:p>
          <a:p>
            <a:pPr marL="1520825" indent="-442913"/>
            <a:r>
              <a:rPr lang="zh-TW" altLang="en-US" sz="3600" b="1" dirty="0" smtClean="0"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</a:rPr>
              <a:t>「</a:t>
            </a:r>
            <a:r>
              <a:rPr lang="zh-TW" altLang="en-US" sz="3600" dirty="0" smtClean="0"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</a:rPr>
              <a:t>來</a:t>
            </a:r>
            <a:r>
              <a:rPr lang="zh-TW" altLang="en-US" sz="3600" dirty="0"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</a:rPr>
              <a:t>啊，我們要向耶和華歌</a:t>
            </a:r>
            <a:r>
              <a:rPr lang="zh-TW" altLang="en-US" sz="3600" dirty="0" smtClean="0"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</a:rPr>
              <a:t>唱</a:t>
            </a:r>
            <a:r>
              <a:rPr lang="zh-TW" altLang="en-US" sz="3600" b="1" dirty="0" smtClean="0"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</a:rPr>
              <a:t>」</a:t>
            </a:r>
            <a:endParaRPr lang="en-US" altLang="zh-TW" sz="3600" b="1" dirty="0">
              <a:latin typeface="Calibri" panose="020F0502020204030204" pitchFamily="34" charset="0"/>
              <a:ea typeface="微軟正黑體" panose="020B0604030504040204" pitchFamily="34" charset="-120"/>
              <a:cs typeface="Calibri" panose="020F0502020204030204" pitchFamily="34" charset="0"/>
            </a:endParaRPr>
          </a:p>
          <a:p>
            <a:pPr marL="1520825" indent="-442913" algn="r"/>
            <a:r>
              <a:rPr lang="en-US" altLang="zh-TW" sz="2800" b="1" dirty="0"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</a:rPr>
              <a:t>【</a:t>
            </a:r>
            <a:r>
              <a:rPr lang="zh-TW" altLang="en-US" sz="2800" b="1" dirty="0"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</a:rPr>
              <a:t>詩</a:t>
            </a:r>
            <a:r>
              <a:rPr lang="en-US" altLang="zh-TW" sz="2800" b="1" dirty="0" smtClean="0"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</a:rPr>
              <a:t>95:1】</a:t>
            </a:r>
          </a:p>
          <a:p>
            <a:pPr marL="1520825" indent="-442913"/>
            <a:endParaRPr lang="en-US" altLang="zh-TW" sz="1000" b="1" dirty="0" smtClean="0">
              <a:latin typeface="Calibri" panose="020F0502020204030204" pitchFamily="34" charset="0"/>
              <a:ea typeface="微軟正黑體" panose="020B0604030504040204" pitchFamily="34" charset="-120"/>
              <a:cs typeface="Calibri" panose="020F0502020204030204" pitchFamily="34" charset="0"/>
            </a:endParaRPr>
          </a:p>
          <a:p>
            <a:pPr marL="1520825" indent="-442913"/>
            <a:r>
              <a:rPr lang="zh-TW" altLang="en-US" sz="3600" b="1" dirty="0" smtClean="0"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</a:rPr>
              <a:t>「</a:t>
            </a:r>
            <a:r>
              <a:rPr lang="zh-TW" altLang="en-US" sz="3600" dirty="0"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</a:rPr>
              <a:t>這百姓用嘴唇來尊敬我，心卻遠離我</a:t>
            </a:r>
            <a:r>
              <a:rPr lang="zh-TW" altLang="en-US" sz="3600" dirty="0" smtClean="0"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</a:rPr>
              <a:t>。</a:t>
            </a:r>
            <a:r>
              <a:rPr lang="zh-TW" altLang="en-US" sz="3600" b="1" dirty="0" smtClean="0"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</a:rPr>
              <a:t>」</a:t>
            </a:r>
            <a:r>
              <a:rPr lang="en-US" altLang="zh-TW" sz="3600" b="1" dirty="0" smtClean="0"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</a:rPr>
              <a:t>			</a:t>
            </a:r>
            <a:r>
              <a:rPr lang="en-US" altLang="zh-TW" sz="2800" b="1" dirty="0" smtClean="0"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</a:rPr>
              <a:t>【</a:t>
            </a:r>
            <a:r>
              <a:rPr lang="zh-TW" altLang="en-US" sz="2800" b="1" dirty="0" smtClean="0"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</a:rPr>
              <a:t>太</a:t>
            </a:r>
            <a:r>
              <a:rPr lang="en-US" altLang="zh-TW" sz="2800" b="1" dirty="0" smtClean="0"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</a:rPr>
              <a:t>15】</a:t>
            </a:r>
            <a:endParaRPr lang="en-US" altLang="zh-TW" sz="3600" b="1" dirty="0">
              <a:latin typeface="Calibri" panose="020F0502020204030204" pitchFamily="34" charset="0"/>
              <a:ea typeface="微軟正黑體" panose="020B0604030504040204" pitchFamily="34" charset="-120"/>
              <a:cs typeface="Calibri" panose="020F0502020204030204" pitchFamily="34" charset="0"/>
            </a:endParaRPr>
          </a:p>
          <a:p>
            <a:pPr algn="r"/>
            <a:endParaRPr lang="en-US" altLang="zh-TW" sz="3600" b="1" dirty="0">
              <a:latin typeface="Calibri" panose="020F0502020204030204" pitchFamily="34" charset="0"/>
              <a:ea typeface="微軟正黑體" panose="020B0604030504040204" pitchFamily="34" charset="-120"/>
              <a:cs typeface="Calibri" panose="020F0502020204030204" pitchFamily="34" charset="0"/>
            </a:endParaRPr>
          </a:p>
          <a:p>
            <a:pPr lvl="2">
              <a:tabLst>
                <a:tab pos="541338" algn="l"/>
              </a:tabLst>
            </a:pPr>
            <a:endParaRPr lang="en-US" altLang="zh-TW" sz="3600" b="1" dirty="0" smtClean="0">
              <a:latin typeface="Calibri" panose="020F0502020204030204" pitchFamily="34" charset="0"/>
              <a:ea typeface="微軟正黑體" panose="020B0604030504040204" pitchFamily="34" charset="-120"/>
              <a:cs typeface="Calibri" panose="020F0502020204030204" pitchFamily="34" charset="0"/>
            </a:endParaRPr>
          </a:p>
          <a:p>
            <a:pPr lvl="2">
              <a:tabLst>
                <a:tab pos="541338" algn="l"/>
              </a:tabLst>
            </a:pPr>
            <a:endParaRPr lang="en-US" altLang="zh-TW" sz="3600" b="1" dirty="0" smtClean="0">
              <a:latin typeface="Calibri" panose="020F0502020204030204" pitchFamily="34" charset="0"/>
              <a:ea typeface="微軟正黑體" panose="020B0604030504040204" pitchFamily="34" charset="-120"/>
              <a:cs typeface="Calibri" panose="020F050202020403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68358-E1BB-45A2-B232-09F87B4E5398}" type="slidenum">
              <a:rPr lang="en-US" altLang="zh-TW" smtClean="0"/>
              <a:pPr/>
              <a:t>20</a:t>
            </a:fld>
            <a:endParaRPr lang="en-US" altLang="zh-TW"/>
          </a:p>
        </p:txBody>
      </p:sp>
      <p:sp>
        <p:nvSpPr>
          <p:cNvPr id="6" name="Rectangle 5"/>
          <p:cNvSpPr/>
          <p:nvPr/>
        </p:nvSpPr>
        <p:spPr>
          <a:xfrm>
            <a:off x="470780" y="-183170"/>
            <a:ext cx="8275022" cy="1384995"/>
          </a:xfrm>
          <a:prstGeom prst="rect">
            <a:avLst/>
          </a:prstGeom>
          <a:noFill/>
          <a:effectLst>
            <a:outerShdw blurRad="50800" dist="50800" dir="5400000" algn="ctr" rotWithShape="0">
              <a:srgbClr val="000000"/>
            </a:outerShdw>
          </a:effectLst>
        </p:spPr>
        <p:txBody>
          <a:bodyPr tIns="0" bIns="0" anchor="ctr" anchorCtr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sz="6000" b="1" cap="all" dirty="0" smtClean="0">
                <a:ln w="0"/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74000"/>
                    </a:srgbClr>
                  </a:outerShdw>
                  <a:reflection blurRad="50800" stA="25000" endPos="75000" dist="50800" dir="5400000" sy="-100000" rotWithShape="0"/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Calibri" panose="020F0502020204030204" pitchFamily="34" charset="0"/>
              </a:rPr>
              <a:t>敬拜神</a:t>
            </a:r>
            <a:endParaRPr kumimoji="0" lang="en-HK" altLang="zh-TW" sz="6000" b="1" cap="all" dirty="0" smtClean="0">
              <a:ln w="0"/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74000"/>
                  </a:srgbClr>
                </a:outerShdw>
                <a:reflection blurRad="50800" stA="25000" endPos="75000" dist="50800" dir="5400000" sy="-100000" rotWithShape="0"/>
              </a:effectLst>
              <a:latin typeface="微軟正黑體" panose="020B0604030504040204" pitchFamily="34" charset="-120"/>
              <a:ea typeface="微軟正黑體" panose="020B0604030504040204" pitchFamily="34" charset="-12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981892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1146930"/>
            <a:ext cx="7696200" cy="56630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541338" algn="l"/>
              </a:tabLst>
            </a:pPr>
            <a:r>
              <a:rPr lang="zh-TW" altLang="en-US" sz="3600" b="1" dirty="0">
                <a:solidFill>
                  <a:srgbClr val="FFFF00"/>
                </a:solidFill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</a:rPr>
              <a:t>三、如何敬拜神？</a:t>
            </a:r>
          </a:p>
          <a:p>
            <a:pPr marL="1200150" lvl="1" indent="-742950">
              <a:buFont typeface="+mj-lt"/>
              <a:buAutoNum type="arabicPeriod" startAt="2"/>
              <a:tabLst>
                <a:tab pos="541338" algn="l"/>
              </a:tabLst>
            </a:pPr>
            <a:r>
              <a:rPr lang="zh-TW" altLang="en-US" sz="3600" b="1" dirty="0" smtClean="0"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</a:rPr>
              <a:t>生</a:t>
            </a:r>
            <a:r>
              <a:rPr lang="zh-TW" altLang="en-US" sz="3600" b="1" dirty="0"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</a:rPr>
              <a:t>命的敬</a:t>
            </a:r>
            <a:r>
              <a:rPr lang="zh-TW" altLang="en-US" sz="3600" b="1" dirty="0" smtClean="0"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</a:rPr>
              <a:t>拜</a:t>
            </a:r>
            <a:endParaRPr lang="en-US" altLang="zh-TW" sz="3600" b="1" dirty="0" smtClean="0">
              <a:latin typeface="Calibri" panose="020F0502020204030204" pitchFamily="34" charset="0"/>
              <a:ea typeface="微軟正黑體" panose="020B0604030504040204" pitchFamily="34" charset="-120"/>
              <a:cs typeface="Calibri" panose="020F0502020204030204" pitchFamily="34" charset="0"/>
            </a:endParaRPr>
          </a:p>
          <a:p>
            <a:pPr marL="1520825" lvl="1" indent="-439738">
              <a:tabLst>
                <a:tab pos="541338" algn="l"/>
              </a:tabLst>
            </a:pPr>
            <a:r>
              <a:rPr lang="zh-TW" altLang="en-US" sz="3600" b="1" dirty="0" smtClean="0"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</a:rPr>
              <a:t>「</a:t>
            </a:r>
            <a:r>
              <a:rPr lang="zh-TW" altLang="en-US" sz="3600" dirty="0"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</a:rPr>
              <a:t>來啊，我們要屈身敬拜，在造我們的耶和華的面前跪下。</a:t>
            </a:r>
            <a:r>
              <a:rPr lang="zh-TW" altLang="en-US" sz="3600" b="1" dirty="0" smtClean="0"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</a:rPr>
              <a:t>」</a:t>
            </a:r>
            <a:endParaRPr lang="en-US" altLang="zh-TW" sz="3600" b="1" dirty="0" smtClean="0">
              <a:latin typeface="Calibri" panose="020F0502020204030204" pitchFamily="34" charset="0"/>
              <a:ea typeface="微軟正黑體" panose="020B0604030504040204" pitchFamily="34" charset="-120"/>
              <a:cs typeface="Calibri" panose="020F0502020204030204" pitchFamily="34" charset="0"/>
            </a:endParaRPr>
          </a:p>
          <a:p>
            <a:pPr marL="1520825" indent="-442913" algn="r"/>
            <a:r>
              <a:rPr lang="en-US" altLang="zh-TW" sz="2800" b="1" dirty="0" smtClean="0"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</a:rPr>
              <a:t>【</a:t>
            </a:r>
            <a:r>
              <a:rPr lang="zh-TW" altLang="en-US" sz="2800" b="1" dirty="0"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</a:rPr>
              <a:t>詩</a:t>
            </a:r>
            <a:r>
              <a:rPr lang="en-US" altLang="zh-TW" sz="2800" b="1" dirty="0" smtClean="0"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</a:rPr>
              <a:t>95:6】</a:t>
            </a:r>
          </a:p>
          <a:p>
            <a:pPr marL="1520825" indent="-442913"/>
            <a:endParaRPr lang="en-US" altLang="zh-TW" sz="1000" b="1" dirty="0" smtClean="0">
              <a:latin typeface="Calibri" panose="020F0502020204030204" pitchFamily="34" charset="0"/>
              <a:ea typeface="微軟正黑體" panose="020B0604030504040204" pitchFamily="34" charset="-120"/>
              <a:cs typeface="Calibri" panose="020F0502020204030204" pitchFamily="34" charset="0"/>
            </a:endParaRPr>
          </a:p>
          <a:p>
            <a:pPr marL="1520825" indent="-442913"/>
            <a:r>
              <a:rPr lang="zh-TW" altLang="en-US" sz="3600" b="1" dirty="0"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</a:rPr>
              <a:t>「</a:t>
            </a:r>
            <a:r>
              <a:rPr lang="zh-TW" altLang="en-US" sz="3600" dirty="0"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</a:rPr>
              <a:t>我以神的慈悲勸你們將身體獻上當作活祭。</a:t>
            </a:r>
            <a:r>
              <a:rPr lang="zh-TW" altLang="en-US" sz="3600" b="1" dirty="0"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</a:rPr>
              <a:t>」</a:t>
            </a:r>
            <a:r>
              <a:rPr lang="en-US" altLang="zh-TW" sz="3600" b="1" dirty="0"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</a:rPr>
              <a:t>		</a:t>
            </a:r>
            <a:r>
              <a:rPr lang="en-US" altLang="zh-TW" sz="2800" b="1" dirty="0"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</a:rPr>
              <a:t>【</a:t>
            </a:r>
            <a:r>
              <a:rPr lang="zh-TW" altLang="en-US" sz="2800" b="1" dirty="0"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</a:rPr>
              <a:t>羅</a:t>
            </a:r>
            <a:r>
              <a:rPr lang="en-US" altLang="zh-TW" sz="2800" b="1" dirty="0"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</a:rPr>
              <a:t>12】</a:t>
            </a:r>
            <a:endParaRPr lang="en-US" altLang="zh-TW" sz="3600" b="1" dirty="0">
              <a:latin typeface="Calibri" panose="020F0502020204030204" pitchFamily="34" charset="0"/>
              <a:ea typeface="微軟正黑體" panose="020B0604030504040204" pitchFamily="34" charset="-120"/>
              <a:cs typeface="Calibri" panose="020F0502020204030204" pitchFamily="34" charset="0"/>
            </a:endParaRPr>
          </a:p>
          <a:p>
            <a:pPr algn="r"/>
            <a:endParaRPr lang="en-US" altLang="zh-TW" sz="3600" b="1" dirty="0">
              <a:latin typeface="Calibri" panose="020F0502020204030204" pitchFamily="34" charset="0"/>
              <a:ea typeface="微軟正黑體" panose="020B0604030504040204" pitchFamily="34" charset="-120"/>
              <a:cs typeface="Calibri" panose="020F0502020204030204" pitchFamily="34" charset="0"/>
            </a:endParaRPr>
          </a:p>
          <a:p>
            <a:pPr lvl="2">
              <a:tabLst>
                <a:tab pos="541338" algn="l"/>
              </a:tabLst>
            </a:pPr>
            <a:endParaRPr lang="en-US" altLang="zh-TW" sz="3600" b="1" dirty="0" smtClean="0">
              <a:latin typeface="Calibri" panose="020F0502020204030204" pitchFamily="34" charset="0"/>
              <a:ea typeface="微軟正黑體" panose="020B0604030504040204" pitchFamily="34" charset="-120"/>
              <a:cs typeface="Calibri" panose="020F0502020204030204" pitchFamily="34" charset="0"/>
            </a:endParaRPr>
          </a:p>
          <a:p>
            <a:pPr lvl="2">
              <a:tabLst>
                <a:tab pos="541338" algn="l"/>
              </a:tabLst>
            </a:pPr>
            <a:endParaRPr lang="en-US" altLang="zh-TW" sz="3600" b="1" dirty="0" smtClean="0">
              <a:latin typeface="Calibri" panose="020F0502020204030204" pitchFamily="34" charset="0"/>
              <a:ea typeface="微軟正黑體" panose="020B0604030504040204" pitchFamily="34" charset="-120"/>
              <a:cs typeface="Calibri" panose="020F050202020403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68358-E1BB-45A2-B232-09F87B4E5398}" type="slidenum">
              <a:rPr lang="en-US" altLang="zh-TW" smtClean="0"/>
              <a:pPr/>
              <a:t>21</a:t>
            </a:fld>
            <a:endParaRPr lang="en-US" altLang="zh-TW"/>
          </a:p>
        </p:txBody>
      </p:sp>
      <p:sp>
        <p:nvSpPr>
          <p:cNvPr id="6" name="Rectangle 5"/>
          <p:cNvSpPr/>
          <p:nvPr/>
        </p:nvSpPr>
        <p:spPr>
          <a:xfrm>
            <a:off x="470780" y="-183170"/>
            <a:ext cx="8275022" cy="1384995"/>
          </a:xfrm>
          <a:prstGeom prst="rect">
            <a:avLst/>
          </a:prstGeom>
          <a:noFill/>
          <a:effectLst>
            <a:outerShdw blurRad="50800" dist="50800" dir="5400000" algn="ctr" rotWithShape="0">
              <a:srgbClr val="000000"/>
            </a:outerShdw>
          </a:effectLst>
        </p:spPr>
        <p:txBody>
          <a:bodyPr tIns="0" bIns="0" anchor="ctr" anchorCtr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sz="6000" b="1" cap="all" dirty="0" smtClean="0">
                <a:ln w="0"/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74000"/>
                    </a:srgbClr>
                  </a:outerShdw>
                  <a:reflection blurRad="50800" stA="25000" endPos="75000" dist="50800" dir="5400000" sy="-100000" rotWithShape="0"/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Calibri" panose="020F0502020204030204" pitchFamily="34" charset="0"/>
              </a:rPr>
              <a:t>敬拜神</a:t>
            </a:r>
            <a:endParaRPr kumimoji="0" lang="en-HK" altLang="zh-TW" sz="6000" b="1" cap="all" dirty="0" smtClean="0">
              <a:ln w="0"/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74000"/>
                  </a:srgbClr>
                </a:outerShdw>
                <a:reflection blurRad="50800" stA="25000" endPos="75000" dist="50800" dir="5400000" sy="-100000" rotWithShape="0"/>
              </a:effectLst>
              <a:latin typeface="微軟正黑體" panose="020B0604030504040204" pitchFamily="34" charset="-120"/>
              <a:ea typeface="微軟正黑體" panose="020B0604030504040204" pitchFamily="34" charset="-12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420070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1047750"/>
            <a:ext cx="8991600" cy="56630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541338" algn="l"/>
              </a:tabLst>
            </a:pPr>
            <a:r>
              <a:rPr lang="zh-TW" altLang="en-US" sz="3600" b="1" dirty="0">
                <a:solidFill>
                  <a:srgbClr val="FFFF00"/>
                </a:solidFill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</a:rPr>
              <a:t>三、如何敬拜神？</a:t>
            </a:r>
          </a:p>
          <a:p>
            <a:pPr marL="1200150" lvl="1" indent="-742950">
              <a:buFont typeface="+mj-lt"/>
              <a:buAutoNum type="arabicPeriod" startAt="3"/>
              <a:tabLst>
                <a:tab pos="541338" algn="l"/>
              </a:tabLst>
            </a:pPr>
            <a:r>
              <a:rPr lang="zh-TW" altLang="en-US" sz="3600" b="1" dirty="0"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</a:rPr>
              <a:t>生活和行動上的敬拜</a:t>
            </a:r>
            <a:endParaRPr lang="en-US" altLang="zh-TW" sz="3600" b="1" dirty="0" smtClean="0">
              <a:latin typeface="Calibri" panose="020F0502020204030204" pitchFamily="34" charset="0"/>
              <a:ea typeface="微軟正黑體" panose="020B0604030504040204" pitchFamily="34" charset="-120"/>
              <a:cs typeface="Calibri" panose="020F0502020204030204" pitchFamily="34" charset="0"/>
            </a:endParaRPr>
          </a:p>
          <a:p>
            <a:pPr marL="1520825" lvl="1" indent="-439738">
              <a:tabLst>
                <a:tab pos="533400" algn="l"/>
              </a:tabLst>
            </a:pPr>
            <a:r>
              <a:rPr lang="zh-TW" altLang="en-US" sz="3600" b="1" dirty="0" smtClean="0"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</a:rPr>
              <a:t>「</a:t>
            </a:r>
            <a:r>
              <a:rPr lang="zh-TW" altLang="en-US" sz="3600" dirty="0"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</a:rPr>
              <a:t>惟願你們今天聽他的話。</a:t>
            </a:r>
            <a:r>
              <a:rPr lang="zh-TW" altLang="en-US" sz="3600" b="1" dirty="0" smtClean="0"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</a:rPr>
              <a:t>」</a:t>
            </a:r>
            <a:endParaRPr lang="en-US" altLang="zh-TW" sz="3600" b="1" dirty="0" smtClean="0">
              <a:latin typeface="Calibri" panose="020F0502020204030204" pitchFamily="34" charset="0"/>
              <a:ea typeface="微軟正黑體" panose="020B0604030504040204" pitchFamily="34" charset="-120"/>
              <a:cs typeface="Calibri" panose="020F0502020204030204" pitchFamily="34" charset="0"/>
            </a:endParaRPr>
          </a:p>
          <a:p>
            <a:pPr marL="1520825" indent="-442913" algn="r">
              <a:tabLst>
                <a:tab pos="533400" algn="l"/>
              </a:tabLst>
            </a:pPr>
            <a:r>
              <a:rPr lang="en-US" altLang="zh-TW" sz="2800" b="1" dirty="0" smtClean="0"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</a:rPr>
              <a:t>【</a:t>
            </a:r>
            <a:r>
              <a:rPr lang="zh-TW" altLang="en-US" sz="2800" b="1" dirty="0"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</a:rPr>
              <a:t>詩</a:t>
            </a:r>
            <a:r>
              <a:rPr lang="en-US" altLang="zh-TW" sz="2800" b="1" dirty="0" smtClean="0"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</a:rPr>
              <a:t>95:7】</a:t>
            </a:r>
          </a:p>
          <a:p>
            <a:pPr marL="1520825" indent="-442913">
              <a:tabLst>
                <a:tab pos="533400" algn="l"/>
              </a:tabLst>
            </a:pPr>
            <a:endParaRPr lang="en-US" altLang="zh-TW" sz="1000" b="1" dirty="0" smtClean="0">
              <a:latin typeface="Calibri" panose="020F0502020204030204" pitchFamily="34" charset="0"/>
              <a:ea typeface="微軟正黑體" panose="020B0604030504040204" pitchFamily="34" charset="-120"/>
              <a:cs typeface="Calibri" panose="020F0502020204030204" pitchFamily="34" charset="0"/>
            </a:endParaRPr>
          </a:p>
          <a:p>
            <a:pPr marL="1520825" indent="-442913">
              <a:tabLst>
                <a:tab pos="533400" algn="l"/>
              </a:tabLst>
            </a:pPr>
            <a:r>
              <a:rPr lang="zh-TW" altLang="en-US" sz="3600" b="1" dirty="0"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</a:rPr>
              <a:t>「</a:t>
            </a:r>
            <a:r>
              <a:rPr lang="zh-TW" altLang="en-US" sz="3600" dirty="0"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</a:rPr>
              <a:t>時候將到，如今就是了，那真正拜父的，要用心靈和誠實拜祂。</a:t>
            </a:r>
            <a:r>
              <a:rPr lang="zh-TW" altLang="en-US" sz="3600" b="1" dirty="0"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</a:rPr>
              <a:t>」</a:t>
            </a:r>
            <a:r>
              <a:rPr lang="en-US" altLang="zh-TW" sz="3600" b="1" dirty="0"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</a:rPr>
              <a:t>			  </a:t>
            </a:r>
            <a:r>
              <a:rPr lang="en-US" altLang="zh-TW" sz="3600" b="1" dirty="0" smtClean="0"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</a:rPr>
              <a:t>                                           </a:t>
            </a:r>
            <a:r>
              <a:rPr lang="en-US" altLang="zh-TW" sz="2800" b="1" dirty="0"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</a:rPr>
              <a:t>【</a:t>
            </a:r>
            <a:r>
              <a:rPr lang="zh-TW" altLang="en-US" sz="2800" b="1" dirty="0"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</a:rPr>
              <a:t>約</a:t>
            </a:r>
            <a:r>
              <a:rPr lang="en-US" altLang="zh-TW" sz="2800" b="1" dirty="0"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</a:rPr>
              <a:t>4:23】</a:t>
            </a:r>
            <a:endParaRPr lang="en-US" altLang="zh-TW" sz="3600" b="1" dirty="0">
              <a:latin typeface="Calibri" panose="020F0502020204030204" pitchFamily="34" charset="0"/>
              <a:ea typeface="微軟正黑體" panose="020B0604030504040204" pitchFamily="34" charset="-120"/>
              <a:cs typeface="Calibri" panose="020F0502020204030204" pitchFamily="34" charset="0"/>
            </a:endParaRPr>
          </a:p>
          <a:p>
            <a:pPr marL="1520825" indent="-623888" algn="r"/>
            <a:endParaRPr lang="en-US" altLang="zh-TW" sz="3600" b="1" dirty="0">
              <a:latin typeface="Calibri" panose="020F0502020204030204" pitchFamily="34" charset="0"/>
              <a:ea typeface="微軟正黑體" panose="020B0604030504040204" pitchFamily="34" charset="-120"/>
              <a:cs typeface="Calibri" panose="020F0502020204030204" pitchFamily="34" charset="0"/>
            </a:endParaRPr>
          </a:p>
          <a:p>
            <a:pPr lvl="2">
              <a:tabLst>
                <a:tab pos="541338" algn="l"/>
              </a:tabLst>
            </a:pPr>
            <a:endParaRPr lang="en-US" altLang="zh-TW" sz="3600" b="1" dirty="0" smtClean="0">
              <a:latin typeface="Calibri" panose="020F0502020204030204" pitchFamily="34" charset="0"/>
              <a:ea typeface="微軟正黑體" panose="020B0604030504040204" pitchFamily="34" charset="-120"/>
              <a:cs typeface="Calibri" panose="020F0502020204030204" pitchFamily="34" charset="0"/>
            </a:endParaRPr>
          </a:p>
          <a:p>
            <a:pPr lvl="2">
              <a:tabLst>
                <a:tab pos="541338" algn="l"/>
              </a:tabLst>
            </a:pPr>
            <a:endParaRPr lang="en-US" altLang="zh-TW" sz="3600" b="1" dirty="0" smtClean="0">
              <a:latin typeface="Calibri" panose="020F0502020204030204" pitchFamily="34" charset="0"/>
              <a:ea typeface="微軟正黑體" panose="020B0604030504040204" pitchFamily="34" charset="-120"/>
              <a:cs typeface="Calibri" panose="020F050202020403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68358-E1BB-45A2-B232-09F87B4E5398}" type="slidenum">
              <a:rPr lang="en-US" altLang="zh-TW" smtClean="0"/>
              <a:pPr/>
              <a:t>22</a:t>
            </a:fld>
            <a:endParaRPr lang="en-US" altLang="zh-TW"/>
          </a:p>
        </p:txBody>
      </p:sp>
      <p:sp>
        <p:nvSpPr>
          <p:cNvPr id="6" name="Rectangle 5"/>
          <p:cNvSpPr/>
          <p:nvPr/>
        </p:nvSpPr>
        <p:spPr>
          <a:xfrm>
            <a:off x="470780" y="-183170"/>
            <a:ext cx="8275022" cy="1384995"/>
          </a:xfrm>
          <a:prstGeom prst="rect">
            <a:avLst/>
          </a:prstGeom>
          <a:noFill/>
          <a:effectLst>
            <a:outerShdw blurRad="50800" dist="50800" dir="5400000" algn="ctr" rotWithShape="0">
              <a:srgbClr val="000000"/>
            </a:outerShdw>
          </a:effectLst>
        </p:spPr>
        <p:txBody>
          <a:bodyPr tIns="0" bIns="0" anchor="ctr" anchorCtr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sz="6000" b="1" cap="all" dirty="0" smtClean="0">
                <a:ln w="0"/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74000"/>
                    </a:srgbClr>
                  </a:outerShdw>
                  <a:reflection blurRad="50800" stA="25000" endPos="75000" dist="50800" dir="5400000" sy="-100000" rotWithShape="0"/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Calibri" panose="020F0502020204030204" pitchFamily="34" charset="0"/>
              </a:rPr>
              <a:t>敬拜神</a:t>
            </a:r>
            <a:endParaRPr kumimoji="0" lang="en-HK" altLang="zh-TW" sz="6000" b="1" cap="all" dirty="0" smtClean="0">
              <a:ln w="0"/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74000"/>
                  </a:srgbClr>
                </a:outerShdw>
                <a:reflection blurRad="50800" stA="25000" endPos="75000" dist="50800" dir="5400000" sy="-100000" rotWithShape="0"/>
              </a:effectLst>
              <a:latin typeface="微軟正黑體" panose="020B0604030504040204" pitchFamily="34" charset="-120"/>
              <a:ea typeface="微軟正黑體" panose="020B0604030504040204" pitchFamily="34" charset="-12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983038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1146930"/>
            <a:ext cx="76962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541338" algn="l"/>
              </a:tabLst>
            </a:pPr>
            <a:r>
              <a:rPr lang="zh-TW" altLang="en-US" sz="3600" b="1" dirty="0">
                <a:solidFill>
                  <a:srgbClr val="FFFF00"/>
                </a:solidFill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</a:rPr>
              <a:t>三、如何敬拜神？</a:t>
            </a:r>
          </a:p>
          <a:p>
            <a:pPr marL="1200150" lvl="1" indent="-742950">
              <a:buAutoNum type="arabicPeriod"/>
              <a:tabLst>
                <a:tab pos="541338" algn="l"/>
              </a:tabLst>
            </a:pPr>
            <a:r>
              <a:rPr lang="zh-TW" altLang="en-US" sz="3600" b="1" dirty="0" smtClean="0"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</a:rPr>
              <a:t>身</a:t>
            </a:r>
            <a:r>
              <a:rPr lang="zh-TW" altLang="en-US" sz="3600" b="1" dirty="0"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</a:rPr>
              <a:t>體語言的敬</a:t>
            </a:r>
            <a:r>
              <a:rPr lang="zh-TW" altLang="en-US" sz="3600" b="1" dirty="0" smtClean="0"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</a:rPr>
              <a:t>拜</a:t>
            </a:r>
            <a:endParaRPr lang="en-US" altLang="zh-TW" sz="3600" b="1" dirty="0" smtClean="0">
              <a:latin typeface="Calibri" panose="020F0502020204030204" pitchFamily="34" charset="0"/>
              <a:ea typeface="微軟正黑體" panose="020B0604030504040204" pitchFamily="34" charset="-120"/>
              <a:cs typeface="Calibri" panose="020F0502020204030204" pitchFamily="34" charset="0"/>
            </a:endParaRPr>
          </a:p>
          <a:p>
            <a:pPr marL="1200150" lvl="1" indent="-742950">
              <a:buFontTx/>
              <a:buAutoNum type="arabicPeriod"/>
              <a:tabLst>
                <a:tab pos="541338" algn="l"/>
              </a:tabLst>
            </a:pPr>
            <a:r>
              <a:rPr lang="zh-TW" altLang="en-US" sz="3600" b="1" dirty="0"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</a:rPr>
              <a:t>生命的敬</a:t>
            </a:r>
            <a:r>
              <a:rPr lang="zh-TW" altLang="en-US" sz="3600" b="1" dirty="0" smtClean="0"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</a:rPr>
              <a:t>拜</a:t>
            </a:r>
            <a:endParaRPr lang="en-US" altLang="zh-TW" sz="3600" b="1" dirty="0" smtClean="0">
              <a:latin typeface="Calibri" panose="020F0502020204030204" pitchFamily="34" charset="0"/>
              <a:ea typeface="微軟正黑體" panose="020B0604030504040204" pitchFamily="34" charset="-120"/>
              <a:cs typeface="Calibri" panose="020F0502020204030204" pitchFamily="34" charset="0"/>
            </a:endParaRPr>
          </a:p>
          <a:p>
            <a:pPr marL="1200150" lvl="1" indent="-742950">
              <a:buFontTx/>
              <a:buAutoNum type="arabicPeriod"/>
              <a:tabLst>
                <a:tab pos="541338" algn="l"/>
              </a:tabLst>
            </a:pPr>
            <a:r>
              <a:rPr lang="zh-TW" altLang="en-US" sz="3600" b="1" dirty="0"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</a:rPr>
              <a:t>生活和行動上的敬</a:t>
            </a:r>
            <a:r>
              <a:rPr lang="zh-TW" altLang="en-US" sz="3600" b="1" dirty="0" smtClean="0"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</a:rPr>
              <a:t>拜</a:t>
            </a:r>
            <a:endParaRPr lang="en-US" altLang="zh-TW" sz="3600" b="1" dirty="0" smtClean="0">
              <a:latin typeface="Calibri" panose="020F0502020204030204" pitchFamily="34" charset="0"/>
              <a:ea typeface="微軟正黑體" panose="020B0604030504040204" pitchFamily="34" charset="-120"/>
              <a:cs typeface="Calibri" panose="020F0502020204030204" pitchFamily="34" charset="0"/>
            </a:endParaRPr>
          </a:p>
          <a:p>
            <a:pPr marL="1200150" lvl="1" indent="-742950">
              <a:buFontTx/>
              <a:buAutoNum type="arabicPeriod"/>
              <a:tabLst>
                <a:tab pos="541338" algn="l"/>
              </a:tabLst>
            </a:pPr>
            <a:r>
              <a:rPr lang="zh-TW" altLang="en-US" sz="3600" b="1" dirty="0"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</a:rPr>
              <a:t>聚合的敬拜，分散的敬拜</a:t>
            </a:r>
            <a:endParaRPr lang="en-US" altLang="zh-TW" sz="3600" b="1" dirty="0">
              <a:latin typeface="Calibri" panose="020F0502020204030204" pitchFamily="34" charset="0"/>
              <a:ea typeface="微軟正黑體" panose="020B0604030504040204" pitchFamily="34" charset="-120"/>
              <a:cs typeface="Calibri" panose="020F0502020204030204" pitchFamily="34" charset="0"/>
            </a:endParaRPr>
          </a:p>
          <a:p>
            <a:pPr marL="1200150" lvl="1" indent="-742950">
              <a:buAutoNum type="arabicPeriod"/>
              <a:tabLst>
                <a:tab pos="541338" algn="l"/>
              </a:tabLst>
            </a:pPr>
            <a:endParaRPr lang="en-US" altLang="zh-TW" sz="3600" b="1" dirty="0" smtClean="0">
              <a:latin typeface="Calibri" panose="020F0502020204030204" pitchFamily="34" charset="0"/>
              <a:ea typeface="微軟正黑體" panose="020B0604030504040204" pitchFamily="34" charset="-120"/>
              <a:cs typeface="Calibri" panose="020F0502020204030204" pitchFamily="34" charset="0"/>
            </a:endParaRPr>
          </a:p>
          <a:p>
            <a:pPr algn="r"/>
            <a:endParaRPr lang="en-US" altLang="zh-TW" sz="3600" b="1" dirty="0">
              <a:latin typeface="Calibri" panose="020F0502020204030204" pitchFamily="34" charset="0"/>
              <a:ea typeface="微軟正黑體" panose="020B0604030504040204" pitchFamily="34" charset="-120"/>
              <a:cs typeface="Calibri" panose="020F0502020204030204" pitchFamily="34" charset="0"/>
            </a:endParaRPr>
          </a:p>
          <a:p>
            <a:pPr lvl="2">
              <a:tabLst>
                <a:tab pos="541338" algn="l"/>
              </a:tabLst>
            </a:pPr>
            <a:endParaRPr lang="en-US" altLang="zh-TW" sz="3600" b="1" dirty="0" smtClean="0">
              <a:latin typeface="Calibri" panose="020F0502020204030204" pitchFamily="34" charset="0"/>
              <a:ea typeface="微軟正黑體" panose="020B0604030504040204" pitchFamily="34" charset="-120"/>
              <a:cs typeface="Calibri" panose="020F0502020204030204" pitchFamily="34" charset="0"/>
            </a:endParaRPr>
          </a:p>
          <a:p>
            <a:pPr lvl="2">
              <a:tabLst>
                <a:tab pos="541338" algn="l"/>
              </a:tabLst>
            </a:pPr>
            <a:endParaRPr lang="en-US" altLang="zh-TW" sz="3600" b="1" dirty="0" smtClean="0">
              <a:latin typeface="Calibri" panose="020F0502020204030204" pitchFamily="34" charset="0"/>
              <a:ea typeface="微軟正黑體" panose="020B0604030504040204" pitchFamily="34" charset="-120"/>
              <a:cs typeface="Calibri" panose="020F050202020403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68358-E1BB-45A2-B232-09F87B4E5398}" type="slidenum">
              <a:rPr lang="en-US" altLang="zh-TW" smtClean="0"/>
              <a:pPr/>
              <a:t>23</a:t>
            </a:fld>
            <a:endParaRPr lang="en-US" altLang="zh-TW"/>
          </a:p>
        </p:txBody>
      </p:sp>
      <p:sp>
        <p:nvSpPr>
          <p:cNvPr id="6" name="Rectangle 5"/>
          <p:cNvSpPr/>
          <p:nvPr/>
        </p:nvSpPr>
        <p:spPr>
          <a:xfrm>
            <a:off x="470780" y="-183170"/>
            <a:ext cx="8275022" cy="1384995"/>
          </a:xfrm>
          <a:prstGeom prst="rect">
            <a:avLst/>
          </a:prstGeom>
          <a:noFill/>
          <a:effectLst>
            <a:outerShdw blurRad="50800" dist="50800" dir="5400000" algn="ctr" rotWithShape="0">
              <a:srgbClr val="000000"/>
            </a:outerShdw>
          </a:effectLst>
        </p:spPr>
        <p:txBody>
          <a:bodyPr tIns="0" bIns="0" anchor="ctr" anchorCtr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sz="6000" b="1" cap="all" dirty="0" smtClean="0">
                <a:ln w="0"/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74000"/>
                    </a:srgbClr>
                  </a:outerShdw>
                  <a:reflection blurRad="50800" stA="25000" endPos="75000" dist="50800" dir="5400000" sy="-100000" rotWithShape="0"/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Calibri" panose="020F0502020204030204" pitchFamily="34" charset="0"/>
              </a:rPr>
              <a:t>敬拜神</a:t>
            </a:r>
            <a:endParaRPr kumimoji="0" lang="en-HK" altLang="zh-TW" sz="6000" b="1" cap="all" dirty="0" smtClean="0">
              <a:ln w="0"/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74000"/>
                  </a:srgbClr>
                </a:outerShdw>
                <a:reflection blurRad="50800" stA="25000" endPos="75000" dist="50800" dir="5400000" sy="-100000" rotWithShape="0"/>
              </a:effectLst>
              <a:latin typeface="微軟正黑體" panose="020B0604030504040204" pitchFamily="34" charset="-120"/>
              <a:ea typeface="微軟正黑體" panose="020B0604030504040204" pitchFamily="34" charset="-12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54586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57400" y="1146929"/>
            <a:ext cx="54102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  <a:tabLst>
                <a:tab pos="541338" algn="l"/>
              </a:tabLst>
            </a:pPr>
            <a:r>
              <a:rPr lang="zh-TW" altLang="en-US" sz="3600" b="1" dirty="0"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</a:rPr>
              <a:t>一、甚麼是敬拜神？</a:t>
            </a:r>
            <a:endParaRPr lang="en-US" altLang="zh-TW" sz="3600" b="1" dirty="0" smtClean="0">
              <a:latin typeface="Calibri" panose="020F0502020204030204" pitchFamily="34" charset="0"/>
              <a:ea typeface="微軟正黑體" panose="020B0604030504040204" pitchFamily="34" charset="-120"/>
              <a:cs typeface="Calibri" panose="020F0502020204030204" pitchFamily="34" charset="0"/>
            </a:endParaRPr>
          </a:p>
          <a:p>
            <a:pPr>
              <a:lnSpc>
                <a:spcPct val="200000"/>
              </a:lnSpc>
              <a:tabLst>
                <a:tab pos="541338" algn="l"/>
              </a:tabLst>
            </a:pPr>
            <a:r>
              <a:rPr lang="zh-TW" altLang="en-US" sz="3600" b="1" dirty="0" smtClean="0"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</a:rPr>
              <a:t>二</a:t>
            </a:r>
            <a:r>
              <a:rPr lang="zh-TW" altLang="en-US" sz="3600" b="1" dirty="0"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</a:rPr>
              <a:t>、為甚麼要敬拜神？</a:t>
            </a:r>
            <a:endParaRPr lang="en-US" altLang="zh-TW" sz="3600" b="1" dirty="0" smtClean="0">
              <a:latin typeface="Calibri" panose="020F0502020204030204" pitchFamily="34" charset="0"/>
              <a:ea typeface="微軟正黑體" panose="020B0604030504040204" pitchFamily="34" charset="-120"/>
              <a:cs typeface="Calibri" panose="020F0502020204030204" pitchFamily="34" charset="0"/>
            </a:endParaRPr>
          </a:p>
          <a:p>
            <a:pPr>
              <a:lnSpc>
                <a:spcPct val="200000"/>
              </a:lnSpc>
              <a:tabLst>
                <a:tab pos="541338" algn="l"/>
              </a:tabLst>
            </a:pPr>
            <a:r>
              <a:rPr lang="zh-TW" altLang="en-US" sz="3600" b="1" dirty="0" smtClean="0"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</a:rPr>
              <a:t>三</a:t>
            </a:r>
            <a:r>
              <a:rPr lang="zh-TW" altLang="en-US" sz="3600" b="1" dirty="0"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</a:rPr>
              <a:t>、如何敬拜神</a:t>
            </a:r>
            <a:r>
              <a:rPr lang="zh-TW" altLang="en-US" sz="3600" b="1" dirty="0" smtClean="0"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</a:rPr>
              <a:t>？</a:t>
            </a:r>
            <a:endParaRPr lang="en-US" altLang="zh-TW" sz="3600" b="1" dirty="0" smtClean="0">
              <a:latin typeface="Calibri" panose="020F0502020204030204" pitchFamily="34" charset="0"/>
              <a:ea typeface="微軟正黑體" panose="020B0604030504040204" pitchFamily="34" charset="-120"/>
              <a:cs typeface="Calibri" panose="020F050202020403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68358-E1BB-45A2-B232-09F87B4E5398}" type="slidenum">
              <a:rPr lang="en-US" altLang="zh-TW" smtClean="0"/>
              <a:pPr/>
              <a:t>24</a:t>
            </a:fld>
            <a:endParaRPr lang="en-US" altLang="zh-TW"/>
          </a:p>
        </p:txBody>
      </p:sp>
      <p:sp>
        <p:nvSpPr>
          <p:cNvPr id="6" name="Rectangle 5"/>
          <p:cNvSpPr/>
          <p:nvPr/>
        </p:nvSpPr>
        <p:spPr>
          <a:xfrm>
            <a:off x="470780" y="-183170"/>
            <a:ext cx="8275022" cy="1384995"/>
          </a:xfrm>
          <a:prstGeom prst="rect">
            <a:avLst/>
          </a:prstGeom>
          <a:noFill/>
          <a:effectLst>
            <a:outerShdw blurRad="50800" dist="50800" dir="5400000" algn="ctr" rotWithShape="0">
              <a:srgbClr val="000000"/>
            </a:outerShdw>
          </a:effectLst>
        </p:spPr>
        <p:txBody>
          <a:bodyPr tIns="0" bIns="0" anchor="ctr" anchorCtr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sz="6000" b="1" cap="all" dirty="0" smtClean="0">
                <a:ln w="0"/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74000"/>
                    </a:srgbClr>
                  </a:outerShdw>
                  <a:reflection blurRad="50800" stA="25000" endPos="75000" dist="50800" dir="5400000" sy="-100000" rotWithShape="0"/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Calibri" panose="020F0502020204030204" pitchFamily="34" charset="0"/>
              </a:rPr>
              <a:t>敬拜神</a:t>
            </a:r>
            <a:endParaRPr kumimoji="0" lang="en-HK" altLang="zh-TW" sz="6000" b="1" cap="all" dirty="0" smtClean="0">
              <a:ln w="0"/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74000"/>
                  </a:srgbClr>
                </a:outerShdw>
                <a:reflection blurRad="50800" stA="25000" endPos="75000" dist="50800" dir="5400000" sy="-100000" rotWithShape="0"/>
              </a:effectLst>
              <a:latin typeface="微軟正黑體" panose="020B0604030504040204" pitchFamily="34" charset="-120"/>
              <a:ea typeface="微軟正黑體" panose="020B0604030504040204" pitchFamily="34" charset="-12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29309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57400" y="1146929"/>
            <a:ext cx="54102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  <a:tabLst>
                <a:tab pos="541338" algn="l"/>
              </a:tabLst>
            </a:pPr>
            <a:r>
              <a:rPr lang="zh-TW" altLang="en-US" sz="3600" b="1" dirty="0">
                <a:solidFill>
                  <a:srgbClr val="FFFF00"/>
                </a:solidFill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</a:rPr>
              <a:t>一、甚麼是敬拜神？</a:t>
            </a:r>
            <a:endParaRPr lang="en-US" altLang="zh-TW" sz="3600" b="1" dirty="0" smtClean="0">
              <a:solidFill>
                <a:srgbClr val="FFFF00"/>
              </a:solidFill>
              <a:latin typeface="Calibri" panose="020F0502020204030204" pitchFamily="34" charset="0"/>
              <a:ea typeface="微軟正黑體" panose="020B0604030504040204" pitchFamily="34" charset="-120"/>
              <a:cs typeface="Calibri" panose="020F0502020204030204" pitchFamily="34" charset="0"/>
            </a:endParaRPr>
          </a:p>
          <a:p>
            <a:pPr>
              <a:lnSpc>
                <a:spcPct val="200000"/>
              </a:lnSpc>
              <a:tabLst>
                <a:tab pos="541338" algn="l"/>
              </a:tabLst>
            </a:pPr>
            <a:r>
              <a:rPr lang="zh-TW" altLang="en-US" sz="3600" b="1" dirty="0" smtClean="0"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</a:rPr>
              <a:t>二</a:t>
            </a:r>
            <a:r>
              <a:rPr lang="zh-TW" altLang="en-US" sz="3600" b="1" dirty="0"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</a:rPr>
              <a:t>、為甚麼要敬拜神？</a:t>
            </a:r>
            <a:endParaRPr lang="en-US" altLang="zh-TW" sz="3600" b="1" dirty="0" smtClean="0">
              <a:latin typeface="Calibri" panose="020F0502020204030204" pitchFamily="34" charset="0"/>
              <a:ea typeface="微軟正黑體" panose="020B0604030504040204" pitchFamily="34" charset="-120"/>
              <a:cs typeface="Calibri" panose="020F0502020204030204" pitchFamily="34" charset="0"/>
            </a:endParaRPr>
          </a:p>
          <a:p>
            <a:pPr>
              <a:lnSpc>
                <a:spcPct val="200000"/>
              </a:lnSpc>
              <a:tabLst>
                <a:tab pos="541338" algn="l"/>
              </a:tabLst>
            </a:pPr>
            <a:r>
              <a:rPr lang="zh-TW" altLang="en-US" sz="3600" b="1" dirty="0" smtClean="0"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</a:rPr>
              <a:t>三</a:t>
            </a:r>
            <a:r>
              <a:rPr lang="zh-TW" altLang="en-US" sz="3600" b="1" dirty="0"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</a:rPr>
              <a:t>、如何敬拜神</a:t>
            </a:r>
            <a:r>
              <a:rPr lang="zh-TW" altLang="en-US" sz="3600" b="1" dirty="0" smtClean="0"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</a:rPr>
              <a:t>？</a:t>
            </a:r>
            <a:endParaRPr lang="en-US" altLang="zh-TW" sz="3600" b="1" dirty="0" smtClean="0">
              <a:latin typeface="Calibri" panose="020F0502020204030204" pitchFamily="34" charset="0"/>
              <a:ea typeface="微軟正黑體" panose="020B0604030504040204" pitchFamily="34" charset="-120"/>
              <a:cs typeface="Calibri" panose="020F050202020403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68358-E1BB-45A2-B232-09F87B4E5398}" type="slidenum">
              <a:rPr lang="en-US" altLang="zh-TW" smtClean="0"/>
              <a:pPr/>
              <a:t>3</a:t>
            </a:fld>
            <a:endParaRPr lang="en-US" altLang="zh-TW"/>
          </a:p>
        </p:txBody>
      </p:sp>
      <p:sp>
        <p:nvSpPr>
          <p:cNvPr id="6" name="Rectangle 5"/>
          <p:cNvSpPr/>
          <p:nvPr/>
        </p:nvSpPr>
        <p:spPr>
          <a:xfrm>
            <a:off x="470780" y="-183170"/>
            <a:ext cx="8275022" cy="1384995"/>
          </a:xfrm>
          <a:prstGeom prst="rect">
            <a:avLst/>
          </a:prstGeom>
          <a:noFill/>
          <a:effectLst>
            <a:outerShdw blurRad="50800" dist="50800" dir="5400000" algn="ctr" rotWithShape="0">
              <a:srgbClr val="000000"/>
            </a:outerShdw>
          </a:effectLst>
        </p:spPr>
        <p:txBody>
          <a:bodyPr tIns="0" bIns="0" anchor="ctr" anchorCtr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sz="6000" b="1" cap="all" dirty="0" smtClean="0">
                <a:ln w="0"/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74000"/>
                    </a:srgbClr>
                  </a:outerShdw>
                  <a:reflection blurRad="50800" stA="25000" endPos="75000" dist="50800" dir="5400000" sy="-100000" rotWithShape="0"/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Calibri" panose="020F0502020204030204" pitchFamily="34" charset="0"/>
              </a:rPr>
              <a:t>敬拜神</a:t>
            </a:r>
            <a:endParaRPr kumimoji="0" lang="en-HK" altLang="zh-TW" sz="6000" b="1" cap="all" dirty="0" smtClean="0">
              <a:ln w="0"/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74000"/>
                  </a:srgbClr>
                </a:outerShdw>
                <a:reflection blurRad="50800" stA="25000" endPos="75000" dist="50800" dir="5400000" sy="-100000" rotWithShape="0"/>
              </a:effectLst>
              <a:latin typeface="微軟正黑體" panose="020B0604030504040204" pitchFamily="34" charset="-120"/>
              <a:ea typeface="微軟正黑體" panose="020B0604030504040204" pitchFamily="34" charset="-12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84253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1146929"/>
            <a:ext cx="76962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541338" algn="l"/>
              </a:tabLst>
            </a:pPr>
            <a:r>
              <a:rPr lang="zh-TW" altLang="en-US" sz="3600" b="1" dirty="0">
                <a:solidFill>
                  <a:srgbClr val="FFFF00"/>
                </a:solidFill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</a:rPr>
              <a:t>一、甚麼是敬拜神</a:t>
            </a:r>
            <a:r>
              <a:rPr lang="zh-TW" altLang="en-US" sz="3600" b="1" dirty="0" smtClean="0">
                <a:solidFill>
                  <a:srgbClr val="FFFF00"/>
                </a:solidFill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</a:rPr>
              <a:t>？</a:t>
            </a:r>
            <a:endParaRPr lang="en-US" altLang="zh-TW" sz="3600" b="1" dirty="0" smtClean="0">
              <a:solidFill>
                <a:srgbClr val="FFFF00"/>
              </a:solidFill>
              <a:latin typeface="Calibri" panose="020F0502020204030204" pitchFamily="34" charset="0"/>
              <a:ea typeface="微軟正黑體" panose="020B0604030504040204" pitchFamily="34" charset="-120"/>
              <a:cs typeface="Calibri" panose="020F0502020204030204" pitchFamily="34" charset="0"/>
            </a:endParaRPr>
          </a:p>
          <a:p>
            <a:pPr marL="987425" lvl="1" indent="-530225">
              <a:tabLst>
                <a:tab pos="541338" algn="l"/>
              </a:tabLst>
            </a:pPr>
            <a:r>
              <a:rPr lang="en-US" altLang="zh-TW" sz="3600" b="1" dirty="0"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</a:rPr>
              <a:t>1.	</a:t>
            </a:r>
            <a:r>
              <a:rPr lang="zh-TW" altLang="en-US" sz="3600" b="1" dirty="0" smtClean="0"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</a:rPr>
              <a:t>來</a:t>
            </a:r>
            <a:r>
              <a:rPr lang="zh-TW" altLang="en-US" sz="3600" b="1" dirty="0"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</a:rPr>
              <a:t>到神面前，進入神的同在中，享受神的同</a:t>
            </a:r>
            <a:r>
              <a:rPr lang="zh-TW" altLang="en-US" sz="3600" b="1" dirty="0" smtClean="0"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</a:rPr>
              <a:t>在。</a:t>
            </a:r>
            <a:endParaRPr lang="en-US" altLang="zh-TW" sz="3600" b="1" dirty="0" smtClean="0">
              <a:latin typeface="Calibri" panose="020F0502020204030204" pitchFamily="34" charset="0"/>
              <a:ea typeface="微軟正黑體" panose="020B0604030504040204" pitchFamily="34" charset="-120"/>
              <a:cs typeface="Calibri" panose="020F050202020403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68358-E1BB-45A2-B232-09F87B4E5398}" type="slidenum">
              <a:rPr lang="en-US" altLang="zh-TW" smtClean="0"/>
              <a:pPr/>
              <a:t>4</a:t>
            </a:fld>
            <a:endParaRPr lang="en-US" altLang="zh-TW"/>
          </a:p>
        </p:txBody>
      </p:sp>
      <p:sp>
        <p:nvSpPr>
          <p:cNvPr id="6" name="Rectangle 5"/>
          <p:cNvSpPr/>
          <p:nvPr/>
        </p:nvSpPr>
        <p:spPr>
          <a:xfrm>
            <a:off x="470780" y="-183170"/>
            <a:ext cx="8275022" cy="1384995"/>
          </a:xfrm>
          <a:prstGeom prst="rect">
            <a:avLst/>
          </a:prstGeom>
          <a:noFill/>
          <a:effectLst>
            <a:outerShdw blurRad="50800" dist="50800" dir="5400000" algn="ctr" rotWithShape="0">
              <a:srgbClr val="000000"/>
            </a:outerShdw>
          </a:effectLst>
        </p:spPr>
        <p:txBody>
          <a:bodyPr tIns="0" bIns="0" anchor="ctr" anchorCtr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sz="6000" b="1" cap="all" dirty="0" smtClean="0">
                <a:ln w="0"/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74000"/>
                    </a:srgbClr>
                  </a:outerShdw>
                  <a:reflection blurRad="50800" stA="25000" endPos="75000" dist="50800" dir="5400000" sy="-100000" rotWithShape="0"/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Calibri" panose="020F0502020204030204" pitchFamily="34" charset="0"/>
              </a:rPr>
              <a:t>敬拜神</a:t>
            </a:r>
            <a:endParaRPr kumimoji="0" lang="en-HK" altLang="zh-TW" sz="6000" b="1" cap="all" dirty="0" smtClean="0">
              <a:ln w="0"/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74000"/>
                  </a:srgbClr>
                </a:outerShdw>
                <a:reflection blurRad="50800" stA="25000" endPos="75000" dist="50800" dir="5400000" sy="-100000" rotWithShape="0"/>
              </a:effectLst>
              <a:latin typeface="微軟正黑體" panose="020B0604030504040204" pitchFamily="34" charset="-120"/>
              <a:ea typeface="微軟正黑體" panose="020B0604030504040204" pitchFamily="34" charset="-12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93474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335087"/>
            <a:ext cx="83820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600" b="1" dirty="0" smtClean="0"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</a:rPr>
              <a:t>「</a:t>
            </a:r>
            <a:r>
              <a:rPr lang="zh-TW" altLang="en-US" sz="3600" dirty="0"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</a:rPr>
              <a:t>來啊，我們要向耶和華歌唱，向拯救我們的磐石歡呼。</a:t>
            </a:r>
            <a:r>
              <a:rPr lang="zh-TW" altLang="en-US" sz="3600" b="1" dirty="0" smtClean="0"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</a:rPr>
              <a:t>」</a:t>
            </a:r>
            <a:endParaRPr lang="en-US" altLang="zh-TW" sz="3600" b="1" dirty="0" smtClean="0">
              <a:latin typeface="Calibri" panose="020F0502020204030204" pitchFamily="34" charset="0"/>
              <a:ea typeface="微軟正黑體" panose="020B0604030504040204" pitchFamily="34" charset="-120"/>
              <a:cs typeface="Calibri" panose="020F0502020204030204" pitchFamily="34" charset="0"/>
            </a:endParaRPr>
          </a:p>
          <a:p>
            <a:pPr algn="r"/>
            <a:r>
              <a:rPr lang="en-US" altLang="zh-TW" sz="2800" b="1" dirty="0" smtClean="0"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</a:rPr>
              <a:t>【</a:t>
            </a:r>
            <a:r>
              <a:rPr lang="zh-TW" altLang="en-US" sz="2800" b="1" dirty="0"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</a:rPr>
              <a:t>詩</a:t>
            </a:r>
            <a:r>
              <a:rPr lang="en-US" altLang="zh-TW" sz="2800" b="1" dirty="0"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</a:rPr>
              <a:t>95:1】</a:t>
            </a:r>
            <a:endParaRPr lang="en-US" altLang="zh-TW" sz="3600" b="1" dirty="0" smtClean="0">
              <a:latin typeface="Calibri" panose="020F0502020204030204" pitchFamily="34" charset="0"/>
              <a:ea typeface="微軟正黑體" panose="020B0604030504040204" pitchFamily="34" charset="-120"/>
              <a:cs typeface="Calibri" panose="020F0502020204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68358-E1BB-45A2-B232-09F87B4E5398}" type="slidenum">
              <a:rPr lang="en-US" altLang="zh-TW" smtClean="0"/>
              <a:pPr/>
              <a:t>5</a:t>
            </a:fld>
            <a:endParaRPr lang="en-US" altLang="zh-TW"/>
          </a:p>
        </p:txBody>
      </p:sp>
      <p:sp>
        <p:nvSpPr>
          <p:cNvPr id="5" name="TextBox 4"/>
          <p:cNvSpPr txBox="1"/>
          <p:nvPr/>
        </p:nvSpPr>
        <p:spPr>
          <a:xfrm>
            <a:off x="381000" y="1691238"/>
            <a:ext cx="83820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600" b="1" dirty="0" smtClean="0"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</a:rPr>
              <a:t>「</a:t>
            </a:r>
            <a:r>
              <a:rPr lang="zh-TW" altLang="en-US" sz="3600" dirty="0"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</a:rPr>
              <a:t>我們要來到祂面前稱謝祂，用詩歌向祂歡呼。。</a:t>
            </a:r>
            <a:r>
              <a:rPr lang="zh-TW" altLang="en-US" sz="3600" b="1" dirty="0" smtClean="0"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</a:rPr>
              <a:t>」</a:t>
            </a:r>
            <a:endParaRPr lang="en-US" altLang="zh-TW" sz="3600" b="1" dirty="0" smtClean="0">
              <a:latin typeface="Calibri" panose="020F0502020204030204" pitchFamily="34" charset="0"/>
              <a:ea typeface="微軟正黑體" panose="020B0604030504040204" pitchFamily="34" charset="-120"/>
              <a:cs typeface="Calibri" panose="020F0502020204030204" pitchFamily="34" charset="0"/>
            </a:endParaRPr>
          </a:p>
          <a:p>
            <a:pPr algn="r"/>
            <a:r>
              <a:rPr lang="en-US" altLang="zh-TW" sz="2800" b="1" dirty="0" smtClean="0"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</a:rPr>
              <a:t>【</a:t>
            </a:r>
            <a:r>
              <a:rPr lang="zh-TW" altLang="en-US" sz="2800" b="1" dirty="0"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</a:rPr>
              <a:t>新譯本詩</a:t>
            </a:r>
            <a:r>
              <a:rPr lang="en-US" altLang="zh-TW" sz="2800" b="1" dirty="0" smtClean="0"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</a:rPr>
              <a:t>95:2】</a:t>
            </a:r>
            <a:endParaRPr lang="en-US" altLang="zh-TW" sz="3600" b="1" dirty="0" smtClean="0">
              <a:latin typeface="Calibri" panose="020F0502020204030204" pitchFamily="34" charset="0"/>
              <a:ea typeface="微軟正黑體" panose="020B0604030504040204" pitchFamily="34" charset="-12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2657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1146929"/>
            <a:ext cx="76962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541338" algn="l"/>
              </a:tabLst>
            </a:pPr>
            <a:r>
              <a:rPr lang="zh-TW" altLang="en-US" sz="3600" b="1" dirty="0">
                <a:solidFill>
                  <a:srgbClr val="FFFF00"/>
                </a:solidFill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</a:rPr>
              <a:t>一、甚麼是敬拜神</a:t>
            </a:r>
            <a:r>
              <a:rPr lang="zh-TW" altLang="en-US" sz="3600" b="1" dirty="0" smtClean="0">
                <a:solidFill>
                  <a:srgbClr val="FFFF00"/>
                </a:solidFill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</a:rPr>
              <a:t>？</a:t>
            </a:r>
            <a:endParaRPr lang="en-US" altLang="zh-TW" sz="3600" b="1" dirty="0" smtClean="0">
              <a:solidFill>
                <a:srgbClr val="FFFF00"/>
              </a:solidFill>
              <a:latin typeface="Calibri" panose="020F0502020204030204" pitchFamily="34" charset="0"/>
              <a:ea typeface="微軟正黑體" panose="020B0604030504040204" pitchFamily="34" charset="-120"/>
              <a:cs typeface="Calibri" panose="020F0502020204030204" pitchFamily="34" charset="0"/>
            </a:endParaRPr>
          </a:p>
          <a:p>
            <a:pPr marL="1200150" lvl="1" indent="-742950">
              <a:buAutoNum type="arabicPeriod"/>
              <a:tabLst>
                <a:tab pos="541338" algn="l"/>
              </a:tabLst>
            </a:pPr>
            <a:r>
              <a:rPr lang="zh-TW" altLang="en-US" sz="3600" b="1" dirty="0" smtClean="0"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</a:rPr>
              <a:t>來</a:t>
            </a:r>
            <a:r>
              <a:rPr lang="zh-TW" altLang="en-US" sz="3600" b="1" dirty="0"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</a:rPr>
              <a:t>到神面前，進入神的同在中，享受神的同</a:t>
            </a:r>
            <a:r>
              <a:rPr lang="zh-TW" altLang="en-US" sz="3600" b="1" dirty="0" smtClean="0"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</a:rPr>
              <a:t>在</a:t>
            </a:r>
            <a:endParaRPr lang="en-US" altLang="zh-TW" sz="3600" b="1" dirty="0" smtClean="0">
              <a:latin typeface="Calibri" panose="020F0502020204030204" pitchFamily="34" charset="0"/>
              <a:ea typeface="微軟正黑體" panose="020B0604030504040204" pitchFamily="34" charset="-120"/>
              <a:cs typeface="Calibri" panose="020F0502020204030204" pitchFamily="34" charset="0"/>
            </a:endParaRPr>
          </a:p>
          <a:p>
            <a:pPr marL="1200150" lvl="1" indent="-742950">
              <a:buAutoNum type="arabicPeriod"/>
              <a:tabLst>
                <a:tab pos="541338" algn="l"/>
              </a:tabLst>
            </a:pPr>
            <a:r>
              <a:rPr lang="zh-TW" altLang="en-US" sz="3600" b="1" dirty="0" smtClean="0"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</a:rPr>
              <a:t>尋</a:t>
            </a:r>
            <a:r>
              <a:rPr lang="zh-TW" altLang="en-US" sz="3600" b="1" dirty="0"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</a:rPr>
              <a:t>求敬拜的經歷或尋求經歷</a:t>
            </a:r>
            <a:r>
              <a:rPr lang="zh-TW" altLang="en-US" sz="3600" b="1" dirty="0" smtClean="0"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</a:rPr>
              <a:t>神</a:t>
            </a:r>
            <a:endParaRPr lang="en-US" altLang="zh-TW" sz="3600" b="1" dirty="0" smtClean="0">
              <a:latin typeface="Calibri" panose="020F0502020204030204" pitchFamily="34" charset="0"/>
              <a:ea typeface="微軟正黑體" panose="020B0604030504040204" pitchFamily="34" charset="-120"/>
              <a:cs typeface="Calibri" panose="020F050202020403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68358-E1BB-45A2-B232-09F87B4E5398}" type="slidenum">
              <a:rPr lang="en-US" altLang="zh-TW" smtClean="0"/>
              <a:pPr/>
              <a:t>6</a:t>
            </a:fld>
            <a:endParaRPr lang="en-US" altLang="zh-TW"/>
          </a:p>
        </p:txBody>
      </p:sp>
      <p:sp>
        <p:nvSpPr>
          <p:cNvPr id="6" name="Rectangle 5"/>
          <p:cNvSpPr/>
          <p:nvPr/>
        </p:nvSpPr>
        <p:spPr>
          <a:xfrm>
            <a:off x="470780" y="-183170"/>
            <a:ext cx="8275022" cy="1384995"/>
          </a:xfrm>
          <a:prstGeom prst="rect">
            <a:avLst/>
          </a:prstGeom>
          <a:noFill/>
          <a:effectLst>
            <a:outerShdw blurRad="50800" dist="50800" dir="5400000" algn="ctr" rotWithShape="0">
              <a:srgbClr val="000000"/>
            </a:outerShdw>
          </a:effectLst>
        </p:spPr>
        <p:txBody>
          <a:bodyPr tIns="0" bIns="0" anchor="ctr" anchorCtr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sz="6000" b="1" cap="all" dirty="0" smtClean="0">
                <a:ln w="0"/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74000"/>
                    </a:srgbClr>
                  </a:outerShdw>
                  <a:reflection blurRad="50800" stA="25000" endPos="75000" dist="50800" dir="5400000" sy="-100000" rotWithShape="0"/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Calibri" panose="020F0502020204030204" pitchFamily="34" charset="0"/>
              </a:rPr>
              <a:t>敬拜神</a:t>
            </a:r>
            <a:endParaRPr kumimoji="0" lang="en-HK" altLang="zh-TW" sz="6000" b="1" cap="all" dirty="0" smtClean="0">
              <a:ln w="0"/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74000"/>
                  </a:srgbClr>
                </a:outerShdw>
                <a:reflection blurRad="50800" stA="25000" endPos="75000" dist="50800" dir="5400000" sy="-100000" rotWithShape="0"/>
              </a:effectLst>
              <a:latin typeface="微軟正黑體" panose="020B0604030504040204" pitchFamily="34" charset="-120"/>
              <a:ea typeface="微軟正黑體" panose="020B0604030504040204" pitchFamily="34" charset="-12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693416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209550"/>
            <a:ext cx="8382000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v"/>
            </a:pPr>
            <a:r>
              <a:rPr lang="zh-TW" altLang="en-US" sz="3600" b="1" dirty="0" smtClean="0"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</a:rPr>
              <a:t>錯置目標</a:t>
            </a:r>
            <a:endParaRPr lang="en-US" altLang="zh-TW" sz="3600" b="1" dirty="0" smtClean="0">
              <a:latin typeface="Calibri" panose="020F0502020204030204" pitchFamily="34" charset="0"/>
              <a:ea typeface="微軟正黑體" panose="020B0604030504040204" pitchFamily="34" charset="-120"/>
              <a:cs typeface="Calibri" panose="020F0502020204030204" pitchFamily="34" charset="0"/>
            </a:endParaRPr>
          </a:p>
          <a:p>
            <a:pPr marL="1028700" lvl="1" indent="-571500">
              <a:buFont typeface="Wingdings" panose="05000000000000000000" pitchFamily="2" charset="2"/>
              <a:buChar char="Ø"/>
            </a:pPr>
            <a:r>
              <a:rPr lang="zh-TW" altLang="en-US" sz="3600" b="1" dirty="0" smtClean="0"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</a:rPr>
              <a:t>工作</a:t>
            </a:r>
            <a:r>
              <a:rPr lang="en-HK" altLang="zh-TW" sz="3600" b="1" dirty="0"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</a:rPr>
              <a:t> </a:t>
            </a:r>
            <a:r>
              <a:rPr lang="en-US" altLang="zh-TW" sz="3600" b="1" dirty="0" smtClean="0"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</a:rPr>
              <a:t>— </a:t>
            </a:r>
            <a:r>
              <a:rPr lang="zh-TW" altLang="en-US" sz="3600" b="1" dirty="0" smtClean="0"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</a:rPr>
              <a:t>因為要搵食</a:t>
            </a:r>
            <a:endParaRPr lang="en-US" altLang="zh-TW" sz="3600" b="1" dirty="0" smtClean="0">
              <a:latin typeface="Calibri" panose="020F0502020204030204" pitchFamily="34" charset="0"/>
              <a:ea typeface="微軟正黑體" panose="020B0604030504040204" pitchFamily="34" charset="-120"/>
              <a:cs typeface="Calibri" panose="020F0502020204030204" pitchFamily="34" charset="0"/>
            </a:endParaRPr>
          </a:p>
          <a:p>
            <a:pPr marL="1485900" lvl="2" indent="-571500">
              <a:buFont typeface="Arial" panose="020B0604020202020204" pitchFamily="34" charset="0"/>
              <a:buChar char="•"/>
            </a:pPr>
            <a:r>
              <a:rPr lang="zh-TW" altLang="en-US" sz="3600" b="1" dirty="0" smtClean="0"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</a:rPr>
              <a:t>食 </a:t>
            </a:r>
            <a:r>
              <a:rPr lang="en-US" altLang="zh-TW" sz="3600" b="1" dirty="0" smtClean="0"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</a:rPr>
              <a:t>— </a:t>
            </a:r>
            <a:r>
              <a:rPr lang="zh-TW" altLang="en-US" sz="3600" b="1" dirty="0"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</a:rPr>
              <a:t>囫圇吞棗，不知其</a:t>
            </a:r>
            <a:r>
              <a:rPr lang="zh-TW" altLang="en-US" sz="3600" b="1" dirty="0" smtClean="0"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</a:rPr>
              <a:t>味</a:t>
            </a:r>
            <a:endParaRPr lang="en-US" altLang="zh-TW" sz="3600" b="1" dirty="0" smtClean="0">
              <a:latin typeface="Calibri" panose="020F0502020204030204" pitchFamily="34" charset="0"/>
              <a:ea typeface="微軟正黑體" panose="020B0604030504040204" pitchFamily="34" charset="-120"/>
              <a:cs typeface="Calibri" panose="020F0502020204030204" pitchFamily="34" charset="0"/>
            </a:endParaRPr>
          </a:p>
          <a:p>
            <a:pPr marL="1485900" lvl="2" indent="-571500">
              <a:buFont typeface="Arial" panose="020B0604020202020204" pitchFamily="34" charset="0"/>
              <a:buChar char="•"/>
            </a:pPr>
            <a:r>
              <a:rPr lang="zh-TW" altLang="en-US" sz="3600" b="1" dirty="0" smtClean="0"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</a:rPr>
              <a:t>因工忘食</a:t>
            </a:r>
            <a:endParaRPr lang="en-US" altLang="zh-TW" sz="3600" b="1" dirty="0" smtClean="0">
              <a:latin typeface="Calibri" panose="020F0502020204030204" pitchFamily="34" charset="0"/>
              <a:ea typeface="微軟正黑體" panose="020B0604030504040204" pitchFamily="34" charset="-120"/>
              <a:cs typeface="Calibri" panose="020F0502020204030204" pitchFamily="34" charset="0"/>
            </a:endParaRPr>
          </a:p>
          <a:p>
            <a:pPr marL="1028700" lvl="1" indent="-571500">
              <a:buFont typeface="Wingdings" panose="05000000000000000000" pitchFamily="2" charset="2"/>
              <a:buChar char="Ø"/>
            </a:pPr>
            <a:r>
              <a:rPr lang="zh-TW" altLang="en-US" sz="3600" b="1" dirty="0"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</a:rPr>
              <a:t>一間</a:t>
            </a:r>
            <a:r>
              <a:rPr lang="zh-TW" altLang="en-US" sz="3600" b="1" dirty="0" smtClean="0"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</a:rPr>
              <a:t>屋</a:t>
            </a:r>
            <a:r>
              <a:rPr lang="zh-TW" altLang="en-US" sz="5400" b="1" dirty="0" smtClean="0">
                <a:solidFill>
                  <a:srgbClr val="FFFF00"/>
                </a:solidFill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</a:rPr>
              <a:t> ≠ </a:t>
            </a:r>
            <a:r>
              <a:rPr lang="zh-TW" altLang="en-US" sz="3600" b="1" dirty="0" smtClean="0"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</a:rPr>
              <a:t>一</a:t>
            </a:r>
            <a:r>
              <a:rPr lang="zh-TW" altLang="en-US" sz="3600" b="1" dirty="0"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</a:rPr>
              <a:t>個</a:t>
            </a:r>
            <a:r>
              <a:rPr lang="zh-TW" altLang="en-US" sz="3600" b="1" dirty="0" smtClean="0"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</a:rPr>
              <a:t>家</a:t>
            </a:r>
            <a:endParaRPr lang="en-US" altLang="zh-TW" sz="3600" b="1" dirty="0" smtClean="0">
              <a:latin typeface="Calibri" panose="020F0502020204030204" pitchFamily="34" charset="0"/>
              <a:ea typeface="微軟正黑體" panose="020B0604030504040204" pitchFamily="34" charset="-120"/>
              <a:cs typeface="Calibri" panose="020F0502020204030204" pitchFamily="34" charset="0"/>
            </a:endParaRPr>
          </a:p>
          <a:p>
            <a:pPr marL="1028700" lvl="1" indent="-571500">
              <a:buFont typeface="Wingdings" panose="05000000000000000000" pitchFamily="2" charset="2"/>
              <a:buChar char="Ø"/>
            </a:pPr>
            <a:r>
              <a:rPr lang="zh-TW" altLang="en-US" sz="3600" b="1" dirty="0"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</a:rPr>
              <a:t>一隻名</a:t>
            </a:r>
            <a:r>
              <a:rPr lang="zh-TW" altLang="en-US" sz="3600" b="1" dirty="0" smtClean="0"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</a:rPr>
              <a:t>錶</a:t>
            </a:r>
            <a:r>
              <a:rPr lang="zh-TW" altLang="en-US" sz="5400" b="1" dirty="0">
                <a:solidFill>
                  <a:srgbClr val="FFFF00"/>
                </a:solidFill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</a:rPr>
              <a:t> ≠ </a:t>
            </a:r>
            <a:r>
              <a:rPr lang="zh-TW" altLang="en-US" sz="3600" b="1" dirty="0"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</a:rPr>
              <a:t>更多的時</a:t>
            </a:r>
            <a:r>
              <a:rPr lang="zh-TW" altLang="en-US" sz="3600" b="1" dirty="0" smtClean="0"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</a:rPr>
              <a:t>間</a:t>
            </a:r>
            <a:endParaRPr lang="en-US" altLang="zh-TW" sz="3600" b="1" dirty="0" smtClean="0">
              <a:latin typeface="Calibri" panose="020F0502020204030204" pitchFamily="34" charset="0"/>
              <a:ea typeface="微軟正黑體" panose="020B0604030504040204" pitchFamily="34" charset="-120"/>
              <a:cs typeface="Calibri" panose="020F0502020204030204" pitchFamily="34" charset="0"/>
            </a:endParaRPr>
          </a:p>
          <a:p>
            <a:pPr marL="1028700" lvl="1" indent="-571500">
              <a:buFont typeface="Wingdings" panose="05000000000000000000" pitchFamily="2" charset="2"/>
              <a:buChar char="Ø"/>
            </a:pPr>
            <a:r>
              <a:rPr lang="zh-TW" altLang="en-US" sz="3600" b="1" dirty="0"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</a:rPr>
              <a:t>好靚好大的教</a:t>
            </a:r>
            <a:r>
              <a:rPr lang="zh-TW" altLang="en-US" sz="3600" b="1" dirty="0" smtClean="0"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</a:rPr>
              <a:t>會</a:t>
            </a:r>
            <a:r>
              <a:rPr lang="zh-TW" altLang="en-US" sz="5400" b="1" dirty="0" smtClean="0">
                <a:solidFill>
                  <a:srgbClr val="FFFF00"/>
                </a:solidFill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</a:rPr>
              <a:t> ≠ </a:t>
            </a:r>
            <a:r>
              <a:rPr lang="zh-TW" altLang="en-US" sz="3600" b="1" dirty="0" smtClean="0"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</a:rPr>
              <a:t>信徒屬</a:t>
            </a:r>
            <a:r>
              <a:rPr lang="zh-TW" altLang="en-US" sz="3600" b="1" dirty="0"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</a:rPr>
              <a:t>靈生命</a:t>
            </a:r>
            <a:endParaRPr lang="en-US" altLang="zh-TW" sz="3600" b="1" dirty="0" smtClean="0">
              <a:latin typeface="Calibri" panose="020F0502020204030204" pitchFamily="34" charset="0"/>
              <a:ea typeface="微軟正黑體" panose="020B0604030504040204" pitchFamily="34" charset="-120"/>
              <a:cs typeface="Calibri" panose="020F0502020204030204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altLang="zh-TW" sz="3600" b="1" dirty="0" smtClean="0">
              <a:latin typeface="Calibri" panose="020F0502020204030204" pitchFamily="34" charset="0"/>
              <a:ea typeface="微軟正黑體" panose="020B0604030504040204" pitchFamily="34" charset="-120"/>
              <a:cs typeface="Calibri" panose="020F0502020204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68358-E1BB-45A2-B232-09F87B4E5398}" type="slidenum">
              <a:rPr lang="en-US" altLang="zh-TW" smtClean="0"/>
              <a:pPr/>
              <a:t>7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xmlns="" val="27529630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1146929"/>
            <a:ext cx="76962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541338" algn="l"/>
              </a:tabLst>
            </a:pPr>
            <a:r>
              <a:rPr lang="zh-TW" altLang="en-US" sz="3600" b="1" dirty="0">
                <a:solidFill>
                  <a:srgbClr val="FFFF00"/>
                </a:solidFill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</a:rPr>
              <a:t>一、甚麼是敬拜神</a:t>
            </a:r>
            <a:r>
              <a:rPr lang="zh-TW" altLang="en-US" sz="3600" b="1" dirty="0" smtClean="0">
                <a:solidFill>
                  <a:srgbClr val="FFFF00"/>
                </a:solidFill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</a:rPr>
              <a:t>？</a:t>
            </a:r>
            <a:endParaRPr lang="en-US" altLang="zh-TW" sz="3600" b="1" dirty="0" smtClean="0">
              <a:solidFill>
                <a:srgbClr val="FFFF00"/>
              </a:solidFill>
              <a:latin typeface="Calibri" panose="020F0502020204030204" pitchFamily="34" charset="0"/>
              <a:ea typeface="微軟正黑體" panose="020B0604030504040204" pitchFamily="34" charset="-120"/>
              <a:cs typeface="Calibri" panose="020F0502020204030204" pitchFamily="34" charset="0"/>
            </a:endParaRPr>
          </a:p>
          <a:p>
            <a:pPr marL="1200150" lvl="1" indent="-742950">
              <a:buAutoNum type="arabicPeriod"/>
              <a:tabLst>
                <a:tab pos="541338" algn="l"/>
              </a:tabLst>
            </a:pPr>
            <a:r>
              <a:rPr lang="zh-TW" altLang="en-US" sz="3600" b="1" dirty="0" smtClean="0"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</a:rPr>
              <a:t>來</a:t>
            </a:r>
            <a:r>
              <a:rPr lang="zh-TW" altLang="en-US" sz="3600" b="1" dirty="0"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</a:rPr>
              <a:t>到神面前，進入神的同在中，享受神的同</a:t>
            </a:r>
            <a:r>
              <a:rPr lang="zh-TW" altLang="en-US" sz="3600" b="1" dirty="0" smtClean="0"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</a:rPr>
              <a:t>在</a:t>
            </a:r>
            <a:endParaRPr lang="en-US" altLang="zh-TW" sz="3600" b="1" dirty="0" smtClean="0">
              <a:latin typeface="Calibri" panose="020F0502020204030204" pitchFamily="34" charset="0"/>
              <a:ea typeface="微軟正黑體" panose="020B0604030504040204" pitchFamily="34" charset="-120"/>
              <a:cs typeface="Calibri" panose="020F0502020204030204" pitchFamily="34" charset="0"/>
            </a:endParaRPr>
          </a:p>
          <a:p>
            <a:pPr marL="1200150" lvl="1" indent="-742950">
              <a:buAutoNum type="arabicPeriod"/>
              <a:tabLst>
                <a:tab pos="541338" algn="l"/>
              </a:tabLst>
            </a:pPr>
            <a:r>
              <a:rPr lang="zh-TW" altLang="en-US" sz="3600" b="1" dirty="0" smtClean="0"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</a:rPr>
              <a:t>尋</a:t>
            </a:r>
            <a:r>
              <a:rPr lang="zh-TW" altLang="en-US" sz="3600" b="1" dirty="0"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</a:rPr>
              <a:t>求敬拜的經歷或尋求經歷</a:t>
            </a:r>
            <a:r>
              <a:rPr lang="zh-TW" altLang="en-US" sz="3600" b="1" dirty="0" smtClean="0"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</a:rPr>
              <a:t>神</a:t>
            </a:r>
            <a:endParaRPr lang="en-US" altLang="zh-TW" sz="3600" b="1" dirty="0" smtClean="0">
              <a:latin typeface="Calibri" panose="020F0502020204030204" pitchFamily="34" charset="0"/>
              <a:ea typeface="微軟正黑體" panose="020B0604030504040204" pitchFamily="34" charset="-120"/>
              <a:cs typeface="Calibri" panose="020F0502020204030204" pitchFamily="34" charset="0"/>
            </a:endParaRPr>
          </a:p>
          <a:p>
            <a:pPr marL="1200150" lvl="1" indent="-742950">
              <a:buAutoNum type="arabicPeriod"/>
              <a:tabLst>
                <a:tab pos="541338" algn="l"/>
              </a:tabLst>
            </a:pPr>
            <a:r>
              <a:rPr lang="zh-TW" altLang="en-US" sz="3600" b="1" dirty="0" smtClean="0"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</a:rPr>
              <a:t>敬</a:t>
            </a:r>
            <a:r>
              <a:rPr lang="zh-TW" altLang="en-US" sz="3600" b="1" dirty="0"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</a:rPr>
              <a:t>拜以神為中心</a:t>
            </a:r>
            <a:endParaRPr lang="en-US" altLang="zh-TW" sz="3600" b="1" dirty="0" smtClean="0">
              <a:latin typeface="Calibri" panose="020F0502020204030204" pitchFamily="34" charset="0"/>
              <a:ea typeface="微軟正黑體" panose="020B0604030504040204" pitchFamily="34" charset="-120"/>
              <a:cs typeface="Calibri" panose="020F050202020403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68358-E1BB-45A2-B232-09F87B4E5398}" type="slidenum">
              <a:rPr lang="en-US" altLang="zh-TW" smtClean="0"/>
              <a:pPr/>
              <a:t>8</a:t>
            </a:fld>
            <a:endParaRPr lang="en-US" altLang="zh-TW"/>
          </a:p>
        </p:txBody>
      </p:sp>
      <p:sp>
        <p:nvSpPr>
          <p:cNvPr id="6" name="Rectangle 5"/>
          <p:cNvSpPr/>
          <p:nvPr/>
        </p:nvSpPr>
        <p:spPr>
          <a:xfrm>
            <a:off x="470780" y="-183170"/>
            <a:ext cx="8275022" cy="1384995"/>
          </a:xfrm>
          <a:prstGeom prst="rect">
            <a:avLst/>
          </a:prstGeom>
          <a:noFill/>
          <a:effectLst>
            <a:outerShdw blurRad="50800" dist="50800" dir="5400000" algn="ctr" rotWithShape="0">
              <a:srgbClr val="000000"/>
            </a:outerShdw>
          </a:effectLst>
        </p:spPr>
        <p:txBody>
          <a:bodyPr tIns="0" bIns="0" anchor="ctr" anchorCtr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sz="6000" b="1" cap="all" dirty="0" smtClean="0">
                <a:ln w="0"/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74000"/>
                    </a:srgbClr>
                  </a:outerShdw>
                  <a:reflection blurRad="50800" stA="25000" endPos="75000" dist="50800" dir="5400000" sy="-100000" rotWithShape="0"/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Calibri" panose="020F0502020204030204" pitchFamily="34" charset="0"/>
              </a:rPr>
              <a:t>敬拜神</a:t>
            </a:r>
            <a:endParaRPr kumimoji="0" lang="en-HK" altLang="zh-TW" sz="6000" b="1" cap="all" dirty="0" smtClean="0">
              <a:ln w="0"/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74000"/>
                  </a:srgbClr>
                </a:outerShdw>
                <a:reflection blurRad="50800" stA="25000" endPos="75000" dist="50800" dir="5400000" sy="-100000" rotWithShape="0"/>
              </a:effectLst>
              <a:latin typeface="微軟正黑體" panose="020B0604030504040204" pitchFamily="34" charset="-120"/>
              <a:ea typeface="微軟正黑體" panose="020B0604030504040204" pitchFamily="34" charset="-12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26854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33350"/>
            <a:ext cx="91440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b="1" dirty="0" smtClean="0"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</a:rPr>
              <a:t>「</a:t>
            </a:r>
            <a:r>
              <a:rPr lang="zh-TW" altLang="en-US" sz="3200" b="1" baseline="30000" dirty="0" smtClean="0">
                <a:solidFill>
                  <a:srgbClr val="FFFF00"/>
                </a:solidFill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</a:rPr>
              <a:t>１</a:t>
            </a:r>
            <a:r>
              <a:rPr lang="zh-TW" altLang="en-US" sz="3200" dirty="0" smtClean="0"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</a:rPr>
              <a:t>來</a:t>
            </a:r>
            <a:r>
              <a:rPr lang="zh-TW" altLang="en-US" sz="3200" dirty="0"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</a:rPr>
              <a:t>啊，我們要向耶和華歌唱，向拯救我們的磐石歡呼</a:t>
            </a:r>
            <a:r>
              <a:rPr lang="zh-TW" altLang="en-US" sz="3200" dirty="0" smtClean="0"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</a:rPr>
              <a:t>！</a:t>
            </a:r>
            <a:r>
              <a:rPr lang="zh-TW" altLang="en-US" sz="3200" b="1" baseline="30000" dirty="0" smtClean="0">
                <a:solidFill>
                  <a:srgbClr val="FFFF00"/>
                </a:solidFill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</a:rPr>
              <a:t>２</a:t>
            </a:r>
            <a:r>
              <a:rPr lang="zh-TW" altLang="en-US" sz="3200" dirty="0" smtClean="0"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</a:rPr>
              <a:t>我</a:t>
            </a:r>
            <a:r>
              <a:rPr lang="zh-TW" altLang="en-US" sz="3200" dirty="0"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</a:rPr>
              <a:t>們要來感謝他，用詩歌向他歡呼</a:t>
            </a:r>
            <a:r>
              <a:rPr lang="zh-TW" altLang="en-US" sz="3200" dirty="0" smtClean="0"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</a:rPr>
              <a:t>！</a:t>
            </a:r>
            <a:r>
              <a:rPr lang="zh-TW" altLang="en-US" sz="3200" b="1" baseline="30000" dirty="0" smtClean="0">
                <a:solidFill>
                  <a:srgbClr val="FFFF00"/>
                </a:solidFill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</a:rPr>
              <a:t>３</a:t>
            </a:r>
            <a:r>
              <a:rPr lang="zh-TW" altLang="en-US" sz="3200" dirty="0" smtClean="0"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</a:rPr>
              <a:t>因</a:t>
            </a:r>
            <a:r>
              <a:rPr lang="zh-TW" altLang="en-US" sz="3200" dirty="0"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</a:rPr>
              <a:t>耶和華為大神，為大王，超乎萬神之上</a:t>
            </a:r>
            <a:r>
              <a:rPr lang="zh-TW" altLang="en-US" sz="3200" dirty="0" smtClean="0"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</a:rPr>
              <a:t>。</a:t>
            </a:r>
            <a:r>
              <a:rPr lang="zh-TW" altLang="en-US" sz="3200" b="1" baseline="30000" dirty="0" smtClean="0">
                <a:solidFill>
                  <a:srgbClr val="FFFF00"/>
                </a:solidFill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</a:rPr>
              <a:t>４</a:t>
            </a:r>
            <a:r>
              <a:rPr lang="zh-TW" altLang="en-US" sz="3200" dirty="0" smtClean="0"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</a:rPr>
              <a:t>地</a:t>
            </a:r>
            <a:r>
              <a:rPr lang="zh-TW" altLang="en-US" sz="3200" dirty="0"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</a:rPr>
              <a:t>的深處在他手中；山的高峰也屬他</a:t>
            </a:r>
            <a:r>
              <a:rPr lang="zh-TW" altLang="en-US" sz="3200" dirty="0" smtClean="0"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</a:rPr>
              <a:t>。</a:t>
            </a:r>
            <a:r>
              <a:rPr lang="zh-TW" altLang="en-US" sz="3200" b="1" baseline="30000" dirty="0" smtClean="0">
                <a:solidFill>
                  <a:srgbClr val="FFFF00"/>
                </a:solidFill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</a:rPr>
              <a:t>５</a:t>
            </a:r>
            <a:r>
              <a:rPr lang="zh-TW" altLang="en-US" sz="3200" dirty="0" smtClean="0"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</a:rPr>
              <a:t>海</a:t>
            </a:r>
            <a:r>
              <a:rPr lang="zh-TW" altLang="en-US" sz="3200" dirty="0"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</a:rPr>
              <a:t>洋屬他，是他造的；旱地也是他手造成的</a:t>
            </a:r>
            <a:r>
              <a:rPr lang="zh-TW" altLang="en-US" sz="3200" dirty="0" smtClean="0"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</a:rPr>
              <a:t>。</a:t>
            </a:r>
            <a:r>
              <a:rPr lang="zh-TW" altLang="en-US" sz="3200" b="1" baseline="30000" dirty="0" smtClean="0">
                <a:solidFill>
                  <a:srgbClr val="FFFF00"/>
                </a:solidFill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</a:rPr>
              <a:t>６</a:t>
            </a:r>
            <a:r>
              <a:rPr lang="zh-TW" altLang="en-US" sz="3200" dirty="0" smtClean="0"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</a:rPr>
              <a:t>來</a:t>
            </a:r>
            <a:r>
              <a:rPr lang="zh-TW" altLang="en-US" sz="3200" dirty="0"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</a:rPr>
              <a:t>啊，我們要屈身敬拜，在造我們的耶和華面前跪下</a:t>
            </a:r>
            <a:r>
              <a:rPr lang="zh-TW" altLang="en-US" sz="3200" dirty="0" smtClean="0"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</a:rPr>
              <a:t>。」</a:t>
            </a:r>
            <a:r>
              <a:rPr lang="zh-TW" altLang="en-US" sz="3200" b="1" baseline="30000" dirty="0">
                <a:solidFill>
                  <a:srgbClr val="FFFF00"/>
                </a:solidFill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</a:rPr>
              <a:t> </a:t>
            </a:r>
            <a:r>
              <a:rPr lang="zh-TW" altLang="en-US" sz="3200" b="1" baseline="30000" dirty="0" smtClean="0">
                <a:solidFill>
                  <a:srgbClr val="FFFF00"/>
                </a:solidFill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</a:rPr>
              <a:t>７</a:t>
            </a:r>
            <a:r>
              <a:rPr lang="zh-TW" altLang="en-US" sz="3200" dirty="0" smtClean="0"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</a:rPr>
              <a:t>因</a:t>
            </a:r>
            <a:r>
              <a:rPr lang="zh-TW" altLang="en-US" sz="3200" dirty="0"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</a:rPr>
              <a:t>為他是我們的神；我們是他草場上的羊，是他手下的民。</a:t>
            </a:r>
            <a:r>
              <a:rPr lang="zh-TW" altLang="en-US" sz="3200" b="1" dirty="0" smtClean="0"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</a:rPr>
              <a:t>」</a:t>
            </a:r>
            <a:endParaRPr lang="en-US" altLang="zh-TW" sz="3200" b="1" dirty="0" smtClean="0">
              <a:latin typeface="Calibri" panose="020F0502020204030204" pitchFamily="34" charset="0"/>
              <a:ea typeface="微軟正黑體" panose="020B0604030504040204" pitchFamily="34" charset="-120"/>
              <a:cs typeface="Calibri" panose="020F0502020204030204" pitchFamily="34" charset="0"/>
            </a:endParaRPr>
          </a:p>
          <a:p>
            <a:pPr algn="r"/>
            <a:r>
              <a:rPr lang="en-US" altLang="zh-TW" sz="3200" b="1" dirty="0" smtClean="0"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</a:rPr>
              <a:t>【</a:t>
            </a:r>
            <a:r>
              <a:rPr lang="zh-TW" altLang="en-US" sz="3200" b="1" dirty="0"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</a:rPr>
              <a:t>詩</a:t>
            </a:r>
            <a:r>
              <a:rPr lang="en-US" altLang="zh-TW" sz="3200" b="1" dirty="0" smtClean="0"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</a:rPr>
              <a:t>95:1-7】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68358-E1BB-45A2-B232-09F87B4E5398}" type="slidenum">
              <a:rPr lang="en-US" altLang="zh-TW" smtClean="0"/>
              <a:pPr/>
              <a:t>9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xmlns="" val="4084096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8541</TotalTime>
  <Words>1380</Words>
  <Application>Microsoft Office PowerPoint</Application>
  <PresentationFormat>如螢幕大小 (16:9)</PresentationFormat>
  <Paragraphs>130</Paragraphs>
  <Slides>24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24</vt:i4>
      </vt:variant>
    </vt:vector>
  </HeadingPairs>
  <TitlesOfParts>
    <vt:vector size="25" baseType="lpstr">
      <vt:lpstr>Technic</vt:lpstr>
      <vt:lpstr>投影片 1</vt:lpstr>
      <vt:lpstr>投影片 2</vt:lpstr>
      <vt:lpstr>投影片 3</vt:lpstr>
      <vt:lpstr>投影片 4</vt:lpstr>
      <vt:lpstr>投影片 5</vt:lpstr>
      <vt:lpstr>投影片 6</vt:lpstr>
      <vt:lpstr>投影片 7</vt:lpstr>
      <vt:lpstr>投影片 8</vt:lpstr>
      <vt:lpstr>投影片 9</vt:lpstr>
      <vt:lpstr>投影片 10</vt:lpstr>
      <vt:lpstr>投影片 11</vt:lpstr>
      <vt:lpstr>投影片 12</vt:lpstr>
      <vt:lpstr>投影片 13</vt:lpstr>
      <vt:lpstr>投影片 14</vt:lpstr>
      <vt:lpstr>投影片 15</vt:lpstr>
      <vt:lpstr>投影片 16</vt:lpstr>
      <vt:lpstr>投影片 17</vt:lpstr>
      <vt:lpstr>投影片 18</vt:lpstr>
      <vt:lpstr>投影片 19</vt:lpstr>
      <vt:lpstr>投影片 20</vt:lpstr>
      <vt:lpstr>投影片 21</vt:lpstr>
      <vt:lpstr>投影片 22</vt:lpstr>
      <vt:lpstr>投影片 23</vt:lpstr>
      <vt:lpstr>投影片 24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2015年11月10日</dc:title>
  <dc:creator>Michelle</dc:creator>
  <cp:lastModifiedBy>Andrew</cp:lastModifiedBy>
  <cp:revision>856</cp:revision>
  <dcterms:created xsi:type="dcterms:W3CDTF">2006-08-16T00:00:00Z</dcterms:created>
  <dcterms:modified xsi:type="dcterms:W3CDTF">2019-02-22T06:52:32Z</dcterms:modified>
</cp:coreProperties>
</file>