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7283-F218-4BE7-8D93-5675A821F1BA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5C9C-E234-4E9D-9284-DE09B5DECE5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43564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7283-F218-4BE7-8D93-5675A821F1BA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5C9C-E234-4E9D-9284-DE09B5DECE5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7186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7283-F218-4BE7-8D93-5675A821F1BA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5C9C-E234-4E9D-9284-DE09B5DECE5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10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7283-F218-4BE7-8D93-5675A821F1BA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5C9C-E234-4E9D-9284-DE09B5DECE5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3200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7283-F218-4BE7-8D93-5675A821F1BA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5C9C-E234-4E9D-9284-DE09B5DECE5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77183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7283-F218-4BE7-8D93-5675A821F1BA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5C9C-E234-4E9D-9284-DE09B5DECE5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267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7283-F218-4BE7-8D93-5675A821F1BA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5C9C-E234-4E9D-9284-DE09B5DECE5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5371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7283-F218-4BE7-8D93-5675A821F1BA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5C9C-E234-4E9D-9284-DE09B5DECE5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361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7283-F218-4BE7-8D93-5675A821F1BA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5C9C-E234-4E9D-9284-DE09B5DECE5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7883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7283-F218-4BE7-8D93-5675A821F1BA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5C9C-E234-4E9D-9284-DE09B5DECE5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7528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7283-F218-4BE7-8D93-5675A821F1BA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5C9C-E234-4E9D-9284-DE09B5DECE5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935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17283-F218-4BE7-8D93-5675A821F1BA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45C9C-E234-4E9D-9284-DE09B5DECE5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5110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經典人生不老時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（傳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12:1-8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傳道書的整體信息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探討經典中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的人生意義。</a:t>
            </a:r>
          </a:p>
          <a:p>
            <a:pPr marL="0" indent="0">
              <a:buNone/>
            </a:pPr>
            <a:endParaRPr lang="zh-TW" altLang="en-US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傳道書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章的重點信息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給人生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進入經典前的叮囑。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0423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經典人生不老時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（傳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12:1-8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趁著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深思生命循環的原點</a:t>
            </a:r>
          </a:p>
          <a:p>
            <a:pPr marL="0" indent="0">
              <a:buNone/>
            </a:pP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記念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返回生命創造的原點</a:t>
            </a:r>
            <a:endParaRPr lang="zh-HK" altLang="en-US" sz="4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5887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73</Words>
  <Application>Microsoft Office PowerPoint</Application>
  <PresentationFormat>如螢幕大小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經典人生不老時（傳12:1-8）－信息思路</vt:lpstr>
      <vt:lpstr>經典人生不老時（傳12:1-8）－信息大綱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經典人生不老時（傳12:1-8）－信息思路</dc:title>
  <dc:creator>Matthew Yan</dc:creator>
  <cp:lastModifiedBy>Matthew Yan</cp:lastModifiedBy>
  <cp:revision>3</cp:revision>
  <dcterms:created xsi:type="dcterms:W3CDTF">2019-02-15T02:35:20Z</dcterms:created>
  <dcterms:modified xsi:type="dcterms:W3CDTF">2019-02-15T02:49:50Z</dcterms:modified>
</cp:coreProperties>
</file>