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17283-F218-4BE7-8D93-5675A821F1BA}" type="datetimeFigureOut">
              <a:rPr lang="zh-HK" altLang="en-US" smtClean="0"/>
              <a:t>15/2/2019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45C9C-E234-4E9D-9284-DE09B5DECE5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43564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17283-F218-4BE7-8D93-5675A821F1BA}" type="datetimeFigureOut">
              <a:rPr lang="zh-HK" altLang="en-US" smtClean="0"/>
              <a:t>15/2/2019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45C9C-E234-4E9D-9284-DE09B5DECE5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71860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17283-F218-4BE7-8D93-5675A821F1BA}" type="datetimeFigureOut">
              <a:rPr lang="zh-HK" altLang="en-US" smtClean="0"/>
              <a:t>15/2/2019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45C9C-E234-4E9D-9284-DE09B5DECE5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9104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17283-F218-4BE7-8D93-5675A821F1BA}" type="datetimeFigureOut">
              <a:rPr lang="zh-HK" altLang="en-US" smtClean="0"/>
              <a:t>15/2/2019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45C9C-E234-4E9D-9284-DE09B5DECE5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32005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17283-F218-4BE7-8D93-5675A821F1BA}" type="datetimeFigureOut">
              <a:rPr lang="zh-HK" altLang="en-US" smtClean="0"/>
              <a:t>15/2/2019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45C9C-E234-4E9D-9284-DE09B5DECE5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977183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17283-F218-4BE7-8D93-5675A821F1BA}" type="datetimeFigureOut">
              <a:rPr lang="zh-HK" altLang="en-US" smtClean="0"/>
              <a:t>15/2/2019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45C9C-E234-4E9D-9284-DE09B5DECE5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52678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17283-F218-4BE7-8D93-5675A821F1BA}" type="datetimeFigureOut">
              <a:rPr lang="zh-HK" altLang="en-US" smtClean="0"/>
              <a:t>15/2/2019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45C9C-E234-4E9D-9284-DE09B5DECE5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53718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17283-F218-4BE7-8D93-5675A821F1BA}" type="datetimeFigureOut">
              <a:rPr lang="zh-HK" altLang="en-US" smtClean="0"/>
              <a:t>15/2/2019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45C9C-E234-4E9D-9284-DE09B5DECE5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93610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17283-F218-4BE7-8D93-5675A821F1BA}" type="datetimeFigureOut">
              <a:rPr lang="zh-HK" altLang="en-US" smtClean="0"/>
              <a:t>15/2/2019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45C9C-E234-4E9D-9284-DE09B5DECE5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78837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17283-F218-4BE7-8D93-5675A821F1BA}" type="datetimeFigureOut">
              <a:rPr lang="zh-HK" altLang="en-US" smtClean="0"/>
              <a:t>15/2/2019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45C9C-E234-4E9D-9284-DE09B5DECE5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75289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17283-F218-4BE7-8D93-5675A821F1BA}" type="datetimeFigureOut">
              <a:rPr lang="zh-HK" altLang="en-US" smtClean="0"/>
              <a:t>15/2/2019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45C9C-E234-4E9D-9284-DE09B5DECE5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99359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917283-F218-4BE7-8D93-5675A821F1BA}" type="datetimeFigureOut">
              <a:rPr lang="zh-HK" altLang="en-US" smtClean="0"/>
              <a:t>15/2/2019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545C9C-E234-4E9D-9284-DE09B5DECE5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251106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經典人生不老時</a:t>
            </a:r>
            <a:r>
              <a:rPr lang="zh-TW" altLang="en-US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（傳</a:t>
            </a:r>
            <a:r>
              <a:rPr lang="en-US" altLang="zh-TW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12:1-8</a:t>
            </a:r>
            <a:r>
              <a:rPr lang="zh-TW" altLang="en-US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信息思路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傳道書的整體信息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探討經典中</a:t>
            </a:r>
            <a:endParaRPr lang="en-US" altLang="zh-TW" sz="4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的人生意義。</a:t>
            </a:r>
          </a:p>
          <a:p>
            <a:pPr marL="0" indent="0">
              <a:buNone/>
            </a:pPr>
            <a:endParaRPr lang="zh-TW" altLang="en-US" sz="4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傳道書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12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章的重點信息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給人生</a:t>
            </a:r>
            <a:endParaRPr lang="en-US" altLang="zh-TW" sz="4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進入經典前的叮囑。</a:t>
            </a:r>
          </a:p>
          <a:p>
            <a:pPr marL="0" indent="0">
              <a:buNone/>
            </a:pPr>
            <a:endParaRPr lang="zh-TW" altLang="en-US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00423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經典人生不老時</a:t>
            </a:r>
            <a:r>
              <a:rPr lang="zh-TW" altLang="en-US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（傳</a:t>
            </a:r>
            <a:r>
              <a:rPr lang="en-US" altLang="zh-TW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12:1-8</a:t>
            </a:r>
            <a:r>
              <a:rPr lang="zh-TW" altLang="en-US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信息大綱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 </a:t>
            </a:r>
            <a:r>
              <a:rPr lang="zh-TW" altLang="en-US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趁著</a:t>
            </a:r>
            <a:r>
              <a:rPr lang="en-US" altLang="zh-TW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深思生命循環的原點</a:t>
            </a:r>
          </a:p>
          <a:p>
            <a:pPr marL="0" indent="0">
              <a:buNone/>
            </a:pPr>
            <a:r>
              <a:rPr lang="en-US" altLang="zh-TW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 </a:t>
            </a:r>
            <a:r>
              <a:rPr lang="zh-TW" altLang="en-US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記念</a:t>
            </a:r>
            <a:r>
              <a:rPr lang="en-US" altLang="zh-TW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返回生命創造的原點</a:t>
            </a:r>
            <a:endParaRPr lang="zh-HK" altLang="en-US" sz="4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658874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73</Words>
  <Application>Microsoft Office PowerPoint</Application>
  <PresentationFormat>如螢幕大小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Office 佈景主題</vt:lpstr>
      <vt:lpstr>經典人生不老時（傳12:1-8）－信息思路</vt:lpstr>
      <vt:lpstr>經典人生不老時（傳12:1-8）－信息大綱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經典人生不老時（傳12:1-8）－信息思路</dc:title>
  <dc:creator>Matthew Yan</dc:creator>
  <cp:lastModifiedBy>Matthew Yan</cp:lastModifiedBy>
  <cp:revision>3</cp:revision>
  <dcterms:created xsi:type="dcterms:W3CDTF">2019-02-15T02:35:20Z</dcterms:created>
  <dcterms:modified xsi:type="dcterms:W3CDTF">2019-02-15T02:49:50Z</dcterms:modified>
</cp:coreProperties>
</file>