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536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8279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869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045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639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688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11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6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443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26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400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437E7-7DF0-4C67-8B72-F82CBAE4536B}" type="datetimeFigureOut">
              <a:rPr lang="zh-HK" altLang="en-US" smtClean="0"/>
              <a:t>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ECBF-7BE6-4BAD-814B-1161DFCC5D7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635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見證的操練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21:37-23:11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緊接上文的描述，羅馬士兵千夫長將保羅從擾攘的猶太人群中帶走，並拘留著。得到千夫長的准許，保羅向同胞們自辯。這段自辯的歷程，也是保羅個人基督信仰的見證。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71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見證的操練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21:37-23:11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對保羅所作的見證，雖然聽眾們有著不同的反應，但從上帝對保羅的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鼓勵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23:11)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可以知道保羅的見證服事帶著重要的信仰價值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今天我們在不同的處境中，學習見證基督信仰，從保羅的經歷學習一些元素，操練我們的見證服事。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840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見證的操練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21:37-23:11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見證的動力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舊觀念與新經驗的反差。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(21:37-22:23)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見證的智慧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保持著良好的發言機會。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(22:24-30)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見證的橋樑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信仰與人生哲理的共鳴。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(23:1-11)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399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159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見證的操練（徒21:37-23:11）－信息思路</vt:lpstr>
      <vt:lpstr>見證的操練（徒21:37-23:11）－信息思路</vt:lpstr>
      <vt:lpstr>見證的操練（徒21:37-23:11）－信息大綱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見證的操練（徒21:37-23:11）</dc:title>
  <dc:creator>Matthew Yan</dc:creator>
  <cp:lastModifiedBy>Matthew Yan</cp:lastModifiedBy>
  <cp:revision>8</cp:revision>
  <dcterms:created xsi:type="dcterms:W3CDTF">2019-01-30T07:24:45Z</dcterms:created>
  <dcterms:modified xsi:type="dcterms:W3CDTF">2019-02-01T02:15:36Z</dcterms:modified>
</cp:coreProperties>
</file>