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3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437E7-7DF0-4C67-8B72-F82CBAE4536B}" type="datetimeFigureOut">
              <a:rPr lang="zh-HK" altLang="en-US" smtClean="0"/>
              <a:t>1/2/2019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8ECBF-7BE6-4BAD-814B-1161DFCC5D74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6053614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437E7-7DF0-4C67-8B72-F82CBAE4536B}" type="datetimeFigureOut">
              <a:rPr lang="zh-HK" altLang="en-US" smtClean="0"/>
              <a:t>1/2/2019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8ECBF-7BE6-4BAD-814B-1161DFCC5D74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5827994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437E7-7DF0-4C67-8B72-F82CBAE4536B}" type="datetimeFigureOut">
              <a:rPr lang="zh-HK" altLang="en-US" smtClean="0"/>
              <a:t>1/2/2019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8ECBF-7BE6-4BAD-814B-1161DFCC5D74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5286925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437E7-7DF0-4C67-8B72-F82CBAE4536B}" type="datetimeFigureOut">
              <a:rPr lang="zh-HK" altLang="en-US" smtClean="0"/>
              <a:t>1/2/2019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8ECBF-7BE6-4BAD-814B-1161DFCC5D74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9804583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437E7-7DF0-4C67-8B72-F82CBAE4536B}" type="datetimeFigureOut">
              <a:rPr lang="zh-HK" altLang="en-US" smtClean="0"/>
              <a:t>1/2/2019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8ECBF-7BE6-4BAD-814B-1161DFCC5D74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2763904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437E7-7DF0-4C67-8B72-F82CBAE4536B}" type="datetimeFigureOut">
              <a:rPr lang="zh-HK" altLang="en-US" smtClean="0"/>
              <a:t>1/2/2019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8ECBF-7BE6-4BAD-814B-1161DFCC5D74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6968817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437E7-7DF0-4C67-8B72-F82CBAE4536B}" type="datetimeFigureOut">
              <a:rPr lang="zh-HK" altLang="en-US" smtClean="0"/>
              <a:t>1/2/2019</a:t>
            </a:fld>
            <a:endParaRPr lang="zh-HK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8ECBF-7BE6-4BAD-814B-1161DFCC5D74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7111963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437E7-7DF0-4C67-8B72-F82CBAE4536B}" type="datetimeFigureOut">
              <a:rPr lang="zh-HK" altLang="en-US" smtClean="0"/>
              <a:t>1/2/2019</a:t>
            </a:fld>
            <a:endParaRPr lang="zh-HK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8ECBF-7BE6-4BAD-814B-1161DFCC5D74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811687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437E7-7DF0-4C67-8B72-F82CBAE4536B}" type="datetimeFigureOut">
              <a:rPr lang="zh-HK" altLang="en-US" smtClean="0"/>
              <a:t>1/2/2019</a:t>
            </a:fld>
            <a:endParaRPr lang="zh-HK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8ECBF-7BE6-4BAD-814B-1161DFCC5D74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9144339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437E7-7DF0-4C67-8B72-F82CBAE4536B}" type="datetimeFigureOut">
              <a:rPr lang="zh-HK" altLang="en-US" smtClean="0"/>
              <a:t>1/2/2019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8ECBF-7BE6-4BAD-814B-1161DFCC5D74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72614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437E7-7DF0-4C67-8B72-F82CBAE4536B}" type="datetimeFigureOut">
              <a:rPr lang="zh-HK" altLang="en-US" smtClean="0"/>
              <a:t>1/2/2019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8ECBF-7BE6-4BAD-814B-1161DFCC5D74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4140021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7437E7-7DF0-4C67-8B72-F82CBAE4536B}" type="datetimeFigureOut">
              <a:rPr lang="zh-HK" altLang="en-US" smtClean="0"/>
              <a:t>1/2/2019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F8ECBF-7BE6-4BAD-814B-1161DFCC5D74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463580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H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zh-TW" altLang="en-US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見證的操練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（徒</a:t>
            </a: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21:37-23:11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）－</a:t>
            </a:r>
            <a:r>
              <a:rPr lang="zh-TW" altLang="en-US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信息思路</a:t>
            </a:r>
            <a:endParaRPr lang="zh-HK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1. 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緊接上文的描述，羅馬士兵千夫長將保羅從擾攘的猶太人群中帶走，並拘留著。得到千夫長的准許，保羅向同胞們自辯。這段自辯的歷程，也是保羅個人基督信仰的見證。</a:t>
            </a:r>
          </a:p>
          <a:p>
            <a:pPr marL="0" indent="0">
              <a:buNone/>
            </a:pPr>
            <a:endParaRPr lang="zh-HK" altLang="en-US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347163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zh-TW" altLang="en-US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見證的操練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（徒</a:t>
            </a: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21:37-23:11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）－</a:t>
            </a:r>
            <a:r>
              <a:rPr lang="zh-TW" altLang="en-US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信息思路</a:t>
            </a:r>
            <a:endParaRPr lang="zh-HK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2. 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對保羅所作的見證，雖然聽眾們有著不同的反應，但從上帝對保羅的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鼓勵</a:t>
            </a:r>
            <a:r>
              <a:rPr lang="en-US" altLang="zh-TW" sz="3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徒</a:t>
            </a:r>
            <a:r>
              <a:rPr lang="en-US" altLang="zh-TW" sz="3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23:11)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可以知道保羅的見證服事帶著重要的信仰價值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zh-TW" altLang="en-US" sz="36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3. 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今天我們在不同的處境中，學習見證基督信仰，從保羅的經歷學習一些元素，操練我們的見證服事。</a:t>
            </a:r>
          </a:p>
          <a:p>
            <a:pPr marL="0" indent="0">
              <a:buNone/>
            </a:pPr>
            <a:endParaRPr lang="zh-TW" altLang="en-US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zh-HK" altLang="en-US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484078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zh-TW" altLang="en-US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見證的操練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（徒</a:t>
            </a: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21:37-23:11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）－</a:t>
            </a:r>
            <a:r>
              <a:rPr lang="zh-TW" altLang="en-US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信息大綱</a:t>
            </a:r>
            <a:endParaRPr lang="zh-HK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TW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見證的動力</a:t>
            </a:r>
            <a:r>
              <a:rPr lang="en-US" altLang="zh-TW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—</a:t>
            </a:r>
          </a:p>
          <a:p>
            <a:pPr marL="0" indent="0">
              <a:buNone/>
            </a:pPr>
            <a:r>
              <a:rPr lang="zh-TW" altLang="en-US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　舊觀念與新經驗的反差。</a:t>
            </a:r>
            <a:r>
              <a:rPr lang="en-US" altLang="zh-TW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(21:37-22:23)</a:t>
            </a:r>
          </a:p>
          <a:p>
            <a:pPr marL="0" indent="0">
              <a:buNone/>
            </a:pPr>
            <a:r>
              <a:rPr lang="en-US" altLang="zh-TW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見證的智慧</a:t>
            </a:r>
            <a:r>
              <a:rPr lang="en-US" altLang="zh-TW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—</a:t>
            </a:r>
          </a:p>
          <a:p>
            <a:pPr marL="0" indent="0">
              <a:buNone/>
            </a:pPr>
            <a:r>
              <a:rPr lang="zh-TW" altLang="en-US" sz="4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　</a:t>
            </a:r>
            <a:r>
              <a:rPr lang="zh-TW" altLang="en-US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保持著良好的發言機會。</a:t>
            </a:r>
            <a:r>
              <a:rPr lang="en-US" altLang="zh-TW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(22:24-30)</a:t>
            </a:r>
          </a:p>
          <a:p>
            <a:pPr marL="0" indent="0">
              <a:buNone/>
            </a:pPr>
            <a:r>
              <a:rPr lang="en-US" altLang="zh-TW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3.</a:t>
            </a:r>
            <a:r>
              <a:rPr lang="zh-TW" altLang="en-US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見證的橋樑</a:t>
            </a:r>
            <a:r>
              <a:rPr lang="en-US" altLang="zh-TW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—</a:t>
            </a:r>
          </a:p>
          <a:p>
            <a:pPr marL="0" indent="0">
              <a:buNone/>
            </a:pPr>
            <a:r>
              <a:rPr lang="zh-TW" altLang="en-US" sz="4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　</a:t>
            </a:r>
            <a:r>
              <a:rPr lang="zh-TW" altLang="en-US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信仰與人生哲理的共鳴。</a:t>
            </a:r>
            <a:r>
              <a:rPr lang="en-US" altLang="zh-TW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(23:1-11)</a:t>
            </a:r>
            <a:endParaRPr lang="zh-HK" altLang="en-US" sz="24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139928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159</Words>
  <Application>Microsoft Office PowerPoint</Application>
  <PresentationFormat>如螢幕大小 (4:3)</PresentationFormat>
  <Paragraphs>13</Paragraphs>
  <Slides>3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3</vt:i4>
      </vt:variant>
    </vt:vector>
  </HeadingPairs>
  <TitlesOfParts>
    <vt:vector size="4" baseType="lpstr">
      <vt:lpstr>Office 佈景主題</vt:lpstr>
      <vt:lpstr>見證的操練（徒21:37-23:11）－信息思路</vt:lpstr>
      <vt:lpstr>見證的操練（徒21:37-23:11）－信息思路</vt:lpstr>
      <vt:lpstr>見證的操練（徒21:37-23:11）－信息大綱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見證的操練（徒21:37-23:11）</dc:title>
  <dc:creator>Matthew Yan</dc:creator>
  <cp:lastModifiedBy>Matthew Yan</cp:lastModifiedBy>
  <cp:revision>8</cp:revision>
  <dcterms:created xsi:type="dcterms:W3CDTF">2019-01-30T07:24:45Z</dcterms:created>
  <dcterms:modified xsi:type="dcterms:W3CDTF">2019-02-01T02:15:36Z</dcterms:modified>
</cp:coreProperties>
</file>