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59" r:id="rId5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72B7-D482-40BB-804B-881687301064}" type="datetimeFigureOut">
              <a:rPr lang="zh-HK" altLang="en-US" smtClean="0"/>
              <a:t>11/1/2019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A846-8D35-4A86-9B2C-1C61B15D4E9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74549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72B7-D482-40BB-804B-881687301064}" type="datetimeFigureOut">
              <a:rPr lang="zh-HK" altLang="en-US" smtClean="0"/>
              <a:t>11/1/2019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A846-8D35-4A86-9B2C-1C61B15D4E9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82826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72B7-D482-40BB-804B-881687301064}" type="datetimeFigureOut">
              <a:rPr lang="zh-HK" altLang="en-US" smtClean="0"/>
              <a:t>11/1/2019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A846-8D35-4A86-9B2C-1C61B15D4E9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66985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72B7-D482-40BB-804B-881687301064}" type="datetimeFigureOut">
              <a:rPr lang="zh-HK" altLang="en-US" smtClean="0"/>
              <a:t>11/1/2019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A846-8D35-4A86-9B2C-1C61B15D4E9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22405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72B7-D482-40BB-804B-881687301064}" type="datetimeFigureOut">
              <a:rPr lang="zh-HK" altLang="en-US" smtClean="0"/>
              <a:t>11/1/2019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A846-8D35-4A86-9B2C-1C61B15D4E9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82972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72B7-D482-40BB-804B-881687301064}" type="datetimeFigureOut">
              <a:rPr lang="zh-HK" altLang="en-US" smtClean="0"/>
              <a:t>11/1/2019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A846-8D35-4A86-9B2C-1C61B15D4E9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16962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72B7-D482-40BB-804B-881687301064}" type="datetimeFigureOut">
              <a:rPr lang="zh-HK" altLang="en-US" smtClean="0"/>
              <a:t>11/1/2019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A846-8D35-4A86-9B2C-1C61B15D4E9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2114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72B7-D482-40BB-804B-881687301064}" type="datetimeFigureOut">
              <a:rPr lang="zh-HK" altLang="en-US" smtClean="0"/>
              <a:t>11/1/2019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A846-8D35-4A86-9B2C-1C61B15D4E9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26603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72B7-D482-40BB-804B-881687301064}" type="datetimeFigureOut">
              <a:rPr lang="zh-HK" altLang="en-US" smtClean="0"/>
              <a:t>11/1/2019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A846-8D35-4A86-9B2C-1C61B15D4E9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9408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72B7-D482-40BB-804B-881687301064}" type="datetimeFigureOut">
              <a:rPr lang="zh-HK" altLang="en-US" smtClean="0"/>
              <a:t>11/1/2019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A846-8D35-4A86-9B2C-1C61B15D4E9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13821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72B7-D482-40BB-804B-881687301064}" type="datetimeFigureOut">
              <a:rPr lang="zh-HK" altLang="en-US" smtClean="0"/>
              <a:t>11/1/2019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A846-8D35-4A86-9B2C-1C61B15D4E9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63385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D72B7-D482-40BB-804B-881687301064}" type="datetimeFigureOut">
              <a:rPr lang="zh-HK" altLang="en-US" smtClean="0"/>
              <a:t>11/1/2019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4A846-8D35-4A86-9B2C-1C61B15D4E9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38592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與感召對話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21:1-36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承接上文，在米利都別過以弗所教會的領袖之後，保羅帶著聖靈的感召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徒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19:21;20:22-24)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，起程到耶路撒冷。在行程中，遇到信徒們的關懷及勸告，希望保羅打消赴耶路撒冷的念頭。保羅保持心中的感召，繼續赴耶路撒冷。</a:t>
            </a:r>
          </a:p>
          <a:p>
            <a:pPr marL="0" indent="0">
              <a:buNone/>
            </a:pPr>
            <a:endParaRPr lang="zh-HK" altLang="en-US" b="1" dirty="0"/>
          </a:p>
        </p:txBody>
      </p:sp>
    </p:spTree>
    <p:extLst>
      <p:ext uri="{BB962C8B-B14F-4D97-AF65-F5344CB8AC3E}">
        <p14:creationId xmlns:p14="http://schemas.microsoft.com/office/powerpoint/2010/main" val="715244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與感召對話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21:1-36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回到耶路撒冷，保羅依從耶路撒冷教會領袖的建議，澄清一些猶太人對保羅的傳言。保羅襄助四位猶太人接受潔淨之禮，以公開表明，雖然傳遞基督信仰，但仍然尊重猶太同胞的宗教情操。</a:t>
            </a:r>
          </a:p>
          <a:p>
            <a:pPr marL="0" indent="0">
              <a:buNone/>
            </a:pPr>
            <a:endPara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b="1" dirty="0"/>
          </a:p>
        </p:txBody>
      </p:sp>
    </p:spTree>
    <p:extLst>
      <p:ext uri="{BB962C8B-B14F-4D97-AF65-F5344CB8AC3E}">
        <p14:creationId xmlns:p14="http://schemas.microsoft.com/office/powerpoint/2010/main" val="3297797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與感召對話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21:1-36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9971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然而，在潔淨之禮的尾聲，保羅在聖殿裏被虎視眈眈的猶太人拿著，輾轉落在羅馬士兵千夫長的手上，這可說是一個適得其反的結果。</a:t>
            </a:r>
          </a:p>
          <a:p>
            <a:pPr marL="0" indent="0">
              <a:buNone/>
            </a:pPr>
            <a:endPara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聖靈的感召，是保羅面對人生不同境遇的導引。今天，身處不同的境遇，我們也學習與心中所領受的召命對話，跟隨聖靈的指引。</a:t>
            </a:r>
          </a:p>
          <a:p>
            <a:pPr marL="0" indent="0">
              <a:buNone/>
            </a:pPr>
            <a:endPara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b="1" dirty="0"/>
          </a:p>
        </p:txBody>
      </p:sp>
    </p:spTree>
    <p:extLst>
      <p:ext uri="{BB962C8B-B14F-4D97-AF65-F5344CB8AC3E}">
        <p14:creationId xmlns:p14="http://schemas.microsoft.com/office/powerpoint/2010/main" val="183516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與感召對話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21:1-36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感召代價優於穩定安舒的訴求。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(1-16)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感召精神配合見證福音的使命。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(17-26)</a:t>
            </a: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感召實現踫上適得其反的結果。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(27-36)</a:t>
            </a:r>
            <a:endParaRPr lang="zh-HK" altLang="en-US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28016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272</Words>
  <Application>Microsoft Office PowerPoint</Application>
  <PresentationFormat>如螢幕大小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與感召對話（徒21:1-36）－信息思路</vt:lpstr>
      <vt:lpstr>與感召對話（徒21:1-36）－信息思路</vt:lpstr>
      <vt:lpstr>與感召對話（徒21:1-36）－信息思路</vt:lpstr>
      <vt:lpstr>與感召對話（徒21:1-36）－信息大綱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與感召對話（徒21:1-36）－信息思路</dc:title>
  <dc:creator>Matthew Yan</dc:creator>
  <cp:lastModifiedBy>Matthew Yan</cp:lastModifiedBy>
  <cp:revision>4</cp:revision>
  <dcterms:created xsi:type="dcterms:W3CDTF">2019-01-11T02:39:35Z</dcterms:created>
  <dcterms:modified xsi:type="dcterms:W3CDTF">2019-01-11T02:58:15Z</dcterms:modified>
</cp:coreProperties>
</file>