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E57F9A-F5E3-4E4F-A045-A2485488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0436552-57DB-420B-AF80-C21C3AB5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B452-7E3E-428F-9D9B-F230A60F447B}" type="datetimeFigureOut">
              <a:rPr lang="zh-HK" altLang="en-US" smtClean="0"/>
              <a:t>26/1/2019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23F0F4-FCDB-4B2C-9625-53E3FE80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599A7C-84E9-4FDD-BF10-DA9BC40C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D50D-31EC-4A4C-8DB5-212B184DA17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36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C76A522-E0A9-488D-AEFA-9B659840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051E52-A37B-4A45-AD9C-AE2E8C057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5E9F55-ED12-479E-8AF5-4A7264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6B452-7E3E-428F-9D9B-F230A60F447B}" type="datetimeFigureOut">
              <a:rPr lang="zh-HK" altLang="en-US" smtClean="0"/>
              <a:t>26/1/2019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87FD88-6295-4737-8BFD-613DD0D6A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2E9243-47E3-4F93-9095-CBC8D8D40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5D50D-31EC-4A4C-8DB5-212B184DA17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470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913BD33-BBEA-445F-A996-7686104C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我不是來召義人！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8549E35-67A0-4995-B205-EB0ACCABD7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1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AA03173-C8B6-4EA2-AA19-2F69559E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01FCCD-F4F6-422B-91FC-3E7D9531B0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81B5B6-3994-41D8-915F-F28B90A1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1C1FD6-F97D-461E-B567-AF19AAC19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11D9C9-BE6C-48AB-8824-A91A228D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CB4DA0-C79C-46CE-8276-F9CDAB06F1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7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37C4831-AC56-4AA9-AB2D-854DC576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F111D6-D3F1-40B0-BD9F-A2154B2DA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B5B6EB7-199B-43B0-B1AD-6705B001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EEB46D-19B1-4C14-9988-8E65B1F08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4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3DD9649-959D-4E17-8CC6-001BABB9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763E0C-0852-43E4-8A7C-A419A1E04C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8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A07E7D6-2463-403F-ADA3-14CB5E0B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耶穌的呼召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7B3AD6-0BFC-4794-944F-1FA4F7EB9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4BA1BB-3E76-4420-ABD3-44B64A5F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宴席之中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CEB206-56F7-442E-B328-D628D5628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BA82996-FF35-4C8D-B661-E60015DF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角色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D9E757-8285-494F-AF12-3AF717D70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BBE2B4-0AD3-4CC7-9668-5225399B9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角色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6AFAD0-196E-48CC-98B7-5FE6B67D6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37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2F08493-67FE-498D-BECD-C39924CB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2019</a:t>
            </a:r>
            <a:r>
              <a:rPr lang="zh-TW" altLang="en-US"/>
              <a:t>年康泉堂年曆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0F7087-168C-448C-BA8C-D3F856CF24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30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E565C2-2B35-4F98-9ADF-2BC05A63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2D772A-B19D-4DD9-97DA-3501A12A3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0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EB2B81F-6EDC-449C-BCD2-DDD7080E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rgbClr val="E84C22"/>
                </a:solidFill>
                <a:effectLst/>
              </a:rPr>
              <a:t>健康的人</a:t>
            </a:r>
            <a:r>
              <a:rPr lang="zh-TW" altLang="en-US">
                <a:solidFill>
                  <a:schemeClr val="bg1"/>
                </a:solidFill>
                <a:effectLst/>
              </a:rPr>
              <a:t>不需要醫生，</a:t>
            </a:r>
            <a:br>
              <a:rPr lang="en-US" altLang="zh-TW">
                <a:solidFill>
                  <a:schemeClr val="bg1"/>
                </a:solidFill>
                <a:effectLst/>
              </a:rPr>
            </a:br>
            <a:r>
              <a:rPr lang="zh-TW" altLang="en-US">
                <a:solidFill>
                  <a:srgbClr val="00B050"/>
                </a:solidFill>
                <a:effectLst/>
              </a:rPr>
              <a:t>有病的人</a:t>
            </a:r>
            <a:r>
              <a:rPr lang="zh-TW" altLang="en-US">
                <a:solidFill>
                  <a:schemeClr val="bg1"/>
                </a:solidFill>
                <a:effectLst/>
              </a:rPr>
              <a:t>才需要。</a:t>
            </a:r>
            <a:br>
              <a:rPr lang="en-US" altLang="zh-TW">
                <a:solidFill>
                  <a:srgbClr val="00B0F0"/>
                </a:solidFill>
                <a:effectLst/>
              </a:rPr>
            </a:br>
            <a:br>
              <a:rPr lang="en-US" altLang="zh-TW">
                <a:solidFill>
                  <a:srgbClr val="00B0F0"/>
                </a:solidFill>
                <a:effectLst/>
              </a:rPr>
            </a:br>
            <a:r>
              <a:rPr lang="zh-TW" altLang="en-US">
                <a:solidFill>
                  <a:schemeClr val="bg1"/>
                </a:solidFill>
                <a:effectLst/>
              </a:rPr>
              <a:t>我來，</a:t>
            </a:r>
            <a:br>
              <a:rPr lang="en-US" altLang="zh-TW">
                <a:solidFill>
                  <a:schemeClr val="bg1"/>
                </a:solidFill>
                <a:effectLst/>
              </a:rPr>
            </a:br>
            <a:r>
              <a:rPr lang="zh-TW" altLang="en-US">
                <a:solidFill>
                  <a:schemeClr val="bg1"/>
                </a:solidFill>
                <a:effectLst/>
              </a:rPr>
              <a:t>不是要呼召</a:t>
            </a:r>
            <a:r>
              <a:rPr lang="zh-TW" altLang="en-US">
                <a:solidFill>
                  <a:srgbClr val="E84C22"/>
                </a:solidFill>
                <a:effectLst/>
              </a:rPr>
              <a:t>義人</a:t>
            </a:r>
            <a:r>
              <a:rPr lang="zh-TW" altLang="en-US">
                <a:solidFill>
                  <a:schemeClr val="bg1"/>
                </a:solidFill>
                <a:effectLst/>
              </a:rPr>
              <a:t>，</a:t>
            </a:r>
            <a:br>
              <a:rPr lang="en-US" altLang="zh-TW">
                <a:solidFill>
                  <a:srgbClr val="00B0F0"/>
                </a:solidFill>
                <a:effectLst/>
              </a:rPr>
            </a:br>
            <a:r>
              <a:rPr lang="zh-TW" altLang="en-US">
                <a:solidFill>
                  <a:schemeClr val="bg1"/>
                </a:solidFill>
                <a:effectLst/>
              </a:rPr>
              <a:t>而是要呼召</a:t>
            </a:r>
            <a:r>
              <a:rPr lang="zh-TW" altLang="en-US">
                <a:solidFill>
                  <a:srgbClr val="00B050"/>
                </a:solidFill>
                <a:effectLst/>
              </a:rPr>
              <a:t>罪人</a:t>
            </a:r>
            <a:r>
              <a:rPr lang="zh-TW" altLang="en-US">
                <a:solidFill>
                  <a:schemeClr val="bg1"/>
                </a:solidFill>
                <a:effectLst/>
              </a:rPr>
              <a:t>。  </a:t>
            </a:r>
            <a:r>
              <a:rPr lang="en-US" altLang="zh-TW" sz="2800">
                <a:solidFill>
                  <a:schemeClr val="bg1"/>
                </a:solidFill>
                <a:effectLst/>
              </a:rPr>
              <a:t> (</a:t>
            </a:r>
            <a:r>
              <a:rPr lang="zh-TW" altLang="en-US" sz="2800">
                <a:solidFill>
                  <a:schemeClr val="bg1"/>
                </a:solidFill>
                <a:effectLst/>
              </a:rPr>
              <a:t>可 </a:t>
            </a:r>
            <a:r>
              <a:rPr lang="en-US" altLang="zh-TW" sz="2800">
                <a:solidFill>
                  <a:schemeClr val="bg1"/>
                </a:solidFill>
                <a:effectLst/>
              </a:rPr>
              <a:t>2:17, CCV)</a:t>
            </a:r>
            <a:endParaRPr lang="zh-HK" altLang="en-US" sz="28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80EC71-E4BD-4AB9-B0F0-07326AABE4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2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C0FB8B2-EF6B-4E9D-AF87-D9A6E819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路加福音版的經文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9D746D-66E2-456D-A6B8-1DEAFF9A3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A0CD605-AF6D-4C95-8822-365ABD3B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馬太福音版的經文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02EBE9-62C1-4E42-BCAC-422B808E1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0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A1778D2-2A01-43D5-973C-0FFB107A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符類福音對照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C5388F-FB8D-4323-B51E-054506AB7D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2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8E36A7E-BA66-460D-AEAD-446CE4E1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符類福音對照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E5195C-EBAD-4BBF-8305-7B518B538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9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3A748E-98AA-49B0-A0ED-FB84AE5F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馬太福音版的經文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5BA525-48C6-4C69-9A65-D5360B5C3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59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6E91EA-EA99-4727-A2E5-83EAAD3E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罪人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9F6FB5F-1D21-4E04-A498-383446153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47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E4CFF33-884D-4E19-8A28-D3568CC0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D89A43-949D-420D-85A9-21BFFAB503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78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D42E957-EE3D-46D2-975B-A93FF172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罪人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89F34B-3478-4672-AA76-1A41A6BBDD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5438558-CFE4-4369-9DCE-32DF081C9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來跟從我！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FB9A15-99E3-4AF3-BD8E-B199C6EE8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5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79F22A7-65BA-40A5-8291-E017F354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罪人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B236AE-41E7-427F-AE54-F89B75464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3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4DA2FAA-3A6D-45ED-9C51-0019FFA8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罪人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11E5739-26A6-4C7D-8B22-726B60793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4BA362C-8D23-454D-A67C-47413C6D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加爾文主義的五要點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CB0474-CE90-4989-867A-8035C8C688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0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DF1A19-F3DD-4C48-A84F-0E6133D0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EC6066-4D28-4314-A791-9B53A512D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4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803FE3E-3546-48F7-887D-75121C74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B5433BF-BB90-4077-A3E1-09B9BD80A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D577FE1-3A8B-4B17-8B76-9ECD7111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FAB736-DA9B-4803-B796-AAE4B7B773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27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A1FA44C-36CB-4F4C-985E-78544EA7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跟從 </a:t>
            </a:r>
            <a:r>
              <a:rPr lang="el-GR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ἀκολουθέω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12951F1-7D59-42B3-81E5-442B05950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B81F17F-18A5-4B5F-A449-51EB843C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49E3D5-2CC8-4326-80D1-EDA51A842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71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D3CEFF1-A72F-4B3D-9798-8F474835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宣道社長論教會──認罪的群體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E33F69-CB0D-48CB-B7C4-D6CB74F06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4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F588D9E-1C80-4110-85F5-4D66E4A2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宣道社長論教會──認罪的群體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2F97A1D-C2CD-4187-ACD9-AD266D0171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EF6A0E-07C6-4539-AF2E-2EC71F44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新約聖經正典中的四卷福音書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24DE40-5522-46CC-A516-BAC0C8DBAD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3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463182E-9FEB-4CDF-8137-D60B7EAE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漫画家宣教士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D83855-36F6-445B-8CC2-3C2EA6B42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6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026BBC9-59DC-4B6A-9155-F0A70133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漫画家宣教士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74DCA7-9255-429A-B91C-8850DC406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5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7C5463F-C44A-4A16-8C04-7187ABC6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49A58B-6F71-423E-9F37-BE9C469C15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54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30E90AE-EB86-490D-816A-157F8A1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950ECE-52CD-44D2-8AEC-D2AB5E1CC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1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0EF81A3-11F9-4309-A30D-865645DA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我不是來召義人！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CECBBEB-2605-4DA4-ADE1-4EB8E0E3D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6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B818B7-1632-426D-9348-3586AE02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>
                <a:effectLst/>
              </a:rPr>
              <a:t>傳統教會認罪禮文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E69256-7337-4B7B-8D9B-83B43AB5B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18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EA34DBB-767B-407A-9AD9-5B7A9459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康泉堂的使命：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zh-TW" altLang="en-US">
                <a:solidFill>
                  <a:srgbClr val="00B0F0"/>
                </a:solidFill>
                <a:effectLst/>
              </a:rPr>
              <a:t>異象：康怡康山收莊稼</a:t>
            </a:r>
            <a:br>
              <a:rPr lang="en-US" altLang="zh-TW">
                <a:solidFill>
                  <a:srgbClr val="00B0F0"/>
                </a:solidFill>
                <a:effectLst/>
              </a:rPr>
            </a:br>
            <a:r>
              <a:rPr lang="zh-TW" altLang="en-US">
                <a:solidFill>
                  <a:srgbClr val="00B0F0"/>
                </a:solidFill>
                <a:effectLst/>
              </a:rPr>
              <a:t>使命：泉力門訓擴主家</a:t>
            </a:r>
            <a:br>
              <a:rPr lang="en-US" altLang="zh-TW">
                <a:solidFill>
                  <a:srgbClr val="00B0F0"/>
                </a:solidFill>
              </a:rPr>
            </a:br>
            <a:endParaRPr lang="zh-HK" altLang="en-US" sz="2400" dirty="0">
              <a:solidFill>
                <a:srgbClr val="00B0F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C54D33-F2A3-430A-897A-A2A7D0D7D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27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03AA10-032B-4B5C-9CC5-A9A07359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540930-CD3D-4DD5-BDBA-C867EE9A40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51E07C-DF4D-4FEF-8666-535E3A3B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呼召 </a:t>
            </a:r>
            <a:r>
              <a:rPr lang="el-GR" altLang="zh-HK">
                <a:latin typeface="Times New Roman" panose="02020603050405020304" pitchFamily="18" charset="0"/>
                <a:cs typeface="Times New Roman" panose="02020603050405020304" pitchFamily="18" charset="0"/>
              </a:rPr>
              <a:t>καλέω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7F838E-3735-4F8A-A5F2-5C4D2AF6A0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6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8D29C63-2E2A-468A-B388-61923FB0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教會就是被神呼召的群體</a:t>
            </a:r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6CDB74-D2AF-4082-B07C-0F2D18C04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AF722BD-92C5-4DA4-9EE4-31EBCBAD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11500">
                <a:solidFill>
                  <a:srgbClr val="00B0F0"/>
                </a:solidFill>
              </a:rPr>
              <a:t>來</a:t>
            </a:r>
            <a:r>
              <a:rPr lang="zh-TW" altLang="en-US" sz="11500">
                <a:solidFill>
                  <a:srgbClr val="92D050"/>
                </a:solidFill>
              </a:rPr>
              <a:t>跟從我</a:t>
            </a:r>
            <a:r>
              <a:rPr lang="zh-TW" altLang="en-US" sz="11500">
                <a:solidFill>
                  <a:schemeClr val="bg1"/>
                </a:solidFill>
              </a:rPr>
              <a:t>！</a:t>
            </a:r>
            <a:br>
              <a:rPr lang="en-US" altLang="zh-TW">
                <a:solidFill>
                  <a:schemeClr val="bg1"/>
                </a:solidFill>
              </a:rPr>
            </a:br>
            <a:r>
              <a:rPr lang="zh-TW" altLang="en-US" sz="4400">
                <a:solidFill>
                  <a:schemeClr val="bg1"/>
                </a:solidFill>
              </a:rPr>
              <a:t>我要</a:t>
            </a:r>
            <a:r>
              <a:rPr lang="zh-TW" altLang="en-US" sz="4400">
                <a:solidFill>
                  <a:srgbClr val="E84C22"/>
                </a:solidFill>
              </a:rPr>
              <a:t>使你們成為得人的漁夫</a:t>
            </a:r>
            <a:r>
              <a:rPr lang="zh-TW" altLang="en-US" sz="4400">
                <a:solidFill>
                  <a:schemeClr val="bg1"/>
                </a:solidFill>
              </a:rPr>
              <a:t>。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F75B79-AB61-4FFF-8D3D-1694315F59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7F28A6-6546-4589-8870-95F557D7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我不是來召義人！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8AC80D-031A-4B5D-B659-A45F5724B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5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D318AA1-C996-4BB8-AFB6-DD167573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耶穌的十二使徒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7CA1DE-A894-476B-983E-604A84DC7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寬螢幕</PresentationFormat>
  <Paragraphs>41</Paragraphs>
  <Slides>47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Office 佈景主題</vt:lpstr>
      <vt:lpstr>我不是來召義人！</vt:lpstr>
      <vt:lpstr>2019年康泉堂年曆</vt:lpstr>
      <vt:lpstr>來跟從我！</vt:lpstr>
      <vt:lpstr>新約聖經正典中的四卷福音書</vt:lpstr>
      <vt:lpstr>呼召 καλέω</vt:lpstr>
      <vt:lpstr>教會就是被神呼召的群體</vt:lpstr>
      <vt:lpstr>來跟從我！ 我要使你們成為得人的漁夫。</vt:lpstr>
      <vt:lpstr>我不是來召義人！</vt:lpstr>
      <vt:lpstr>耶穌的十二使徒</vt:lpstr>
      <vt:lpstr>耶穌的十二使徒</vt:lpstr>
      <vt:lpstr>耶穌的十二使徒</vt:lpstr>
      <vt:lpstr>耶穌的十二使徒</vt:lpstr>
      <vt:lpstr>耶穌的十二使徒</vt:lpstr>
      <vt:lpstr>耶穌的十二使徒</vt:lpstr>
      <vt:lpstr>PowerPoint 簡報</vt:lpstr>
      <vt:lpstr>耶穌的呼召</vt:lpstr>
      <vt:lpstr>宴席之中</vt:lpstr>
      <vt:lpstr>角色</vt:lpstr>
      <vt:lpstr>角色</vt:lpstr>
      <vt:lpstr>主題經文</vt:lpstr>
      <vt:lpstr>健康的人不需要醫生， 有病的人才需要。  我來， 不是要呼召義人， 而是要呼召罪人。   (可 2:17, CCV)</vt:lpstr>
      <vt:lpstr>路加福音版的經文</vt:lpstr>
      <vt:lpstr>馬太福音版的經文</vt:lpstr>
      <vt:lpstr>符類福音對照</vt:lpstr>
      <vt:lpstr>符類福音對照</vt:lpstr>
      <vt:lpstr>馬太福音版的經文</vt:lpstr>
      <vt:lpstr>罪人</vt:lpstr>
      <vt:lpstr>PowerPoint 簡報</vt:lpstr>
      <vt:lpstr>罪人</vt:lpstr>
      <vt:lpstr>罪人</vt:lpstr>
      <vt:lpstr>罪人</vt:lpstr>
      <vt:lpstr>加爾文主義的五要點</vt:lpstr>
      <vt:lpstr>PowerPoint 簡報</vt:lpstr>
      <vt:lpstr>PowerPoint 簡報</vt:lpstr>
      <vt:lpstr>PowerPoint 簡報</vt:lpstr>
      <vt:lpstr>跟從 ἀκολουθέω</vt:lpstr>
      <vt:lpstr>馬太</vt:lpstr>
      <vt:lpstr>宣道社長論教會──認罪的群體</vt:lpstr>
      <vt:lpstr>宣道社長論教會──認罪的群體</vt:lpstr>
      <vt:lpstr>漫画家宣教士</vt:lpstr>
      <vt:lpstr>漫画家宣教士</vt:lpstr>
      <vt:lpstr>PowerPoint 簡報</vt:lpstr>
      <vt:lpstr>2019年主題：愛神愛人，踐信於行。</vt:lpstr>
      <vt:lpstr>我不是來召義人！</vt:lpstr>
      <vt:lpstr>傳統教會認罪禮文</vt:lpstr>
      <vt:lpstr>康泉堂的使命： 異象：康怡康山收莊稼 使命：泉力門訓擴主家 </vt:lpstr>
      <vt:lpstr>主耶穌身邊的門徒圈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我不是來召義人！</dc:title>
  <dc:creator>stanley lo</dc:creator>
  <cp:lastModifiedBy>stanley lo</cp:lastModifiedBy>
  <cp:revision>1</cp:revision>
  <dcterms:created xsi:type="dcterms:W3CDTF">2019-01-26T07:08:48Z</dcterms:created>
  <dcterms:modified xsi:type="dcterms:W3CDTF">2019-01-26T07:08:48Z</dcterms:modified>
</cp:coreProperties>
</file>