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7" r:id="rId2"/>
    <p:sldId id="273" r:id="rId3"/>
    <p:sldId id="258" r:id="rId4"/>
    <p:sldId id="268" r:id="rId5"/>
    <p:sldId id="269" r:id="rId6"/>
    <p:sldId id="270" r:id="rId7"/>
    <p:sldId id="271" r:id="rId8"/>
    <p:sldId id="272" r:id="rId9"/>
    <p:sldId id="259" r:id="rId10"/>
    <p:sldId id="260" r:id="rId11"/>
    <p:sldId id="261" r:id="rId12"/>
    <p:sldId id="265" r:id="rId13"/>
  </p:sldIdLst>
  <p:sldSz cx="9144000" cy="6858000" type="screen4x3"/>
  <p:notesSz cx="6797675" cy="99266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1B9651-6E88-4B98-ACA4-71CCB2CFD8DC}" type="datetimeFigureOut">
              <a:rPr lang="zh-HK" altLang="en-US" smtClean="0"/>
              <a:t>4/1/2019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3B76D7-21B3-4857-ADCD-340798262AB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431290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4E27B-A522-4BBC-9088-8C9CC277702A}" type="datetimeFigureOut">
              <a:rPr lang="zh-HK" altLang="en-US" smtClean="0"/>
              <a:t>4/1/2019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CFF1-76C6-4B76-9F07-77AA44DE930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8678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4E27B-A522-4BBC-9088-8C9CC277702A}" type="datetimeFigureOut">
              <a:rPr lang="zh-HK" altLang="en-US" smtClean="0"/>
              <a:t>4/1/2019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CFF1-76C6-4B76-9F07-77AA44DE930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21271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4E27B-A522-4BBC-9088-8C9CC277702A}" type="datetimeFigureOut">
              <a:rPr lang="zh-HK" altLang="en-US" smtClean="0"/>
              <a:t>4/1/2019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CFF1-76C6-4B76-9F07-77AA44DE930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67155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4E27B-A522-4BBC-9088-8C9CC277702A}" type="datetimeFigureOut">
              <a:rPr lang="zh-HK" altLang="en-US" smtClean="0"/>
              <a:t>4/1/2019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CFF1-76C6-4B76-9F07-77AA44DE930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30736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4E27B-A522-4BBC-9088-8C9CC277702A}" type="datetimeFigureOut">
              <a:rPr lang="zh-HK" altLang="en-US" smtClean="0"/>
              <a:t>4/1/2019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CFF1-76C6-4B76-9F07-77AA44DE930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14245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4E27B-A522-4BBC-9088-8C9CC277702A}" type="datetimeFigureOut">
              <a:rPr lang="zh-HK" altLang="en-US" smtClean="0"/>
              <a:t>4/1/2019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CFF1-76C6-4B76-9F07-77AA44DE930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2025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4E27B-A522-4BBC-9088-8C9CC277702A}" type="datetimeFigureOut">
              <a:rPr lang="zh-HK" altLang="en-US" smtClean="0"/>
              <a:t>4/1/2019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CFF1-76C6-4B76-9F07-77AA44DE930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76778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4E27B-A522-4BBC-9088-8C9CC277702A}" type="datetimeFigureOut">
              <a:rPr lang="zh-HK" altLang="en-US" smtClean="0"/>
              <a:t>4/1/2019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CFF1-76C6-4B76-9F07-77AA44DE930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77930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4E27B-A522-4BBC-9088-8C9CC277702A}" type="datetimeFigureOut">
              <a:rPr lang="zh-HK" altLang="en-US" smtClean="0"/>
              <a:t>4/1/2019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CFF1-76C6-4B76-9F07-77AA44DE930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38716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4E27B-A522-4BBC-9088-8C9CC277702A}" type="datetimeFigureOut">
              <a:rPr lang="zh-HK" altLang="en-US" smtClean="0"/>
              <a:t>4/1/2019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CFF1-76C6-4B76-9F07-77AA44DE930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4762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4E27B-A522-4BBC-9088-8C9CC277702A}" type="datetimeFigureOut">
              <a:rPr lang="zh-HK" altLang="en-US" smtClean="0"/>
              <a:t>4/1/2019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CFF1-76C6-4B76-9F07-77AA44DE930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71103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4E27B-A522-4BBC-9088-8C9CC277702A}" type="datetimeFigureOut">
              <a:rPr lang="zh-HK" altLang="en-US" smtClean="0"/>
              <a:t>4/1/2019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2CFF1-76C6-4B76-9F07-77AA44DE930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91743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994122"/>
          </a:xfrm>
        </p:spPr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康泉堂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2019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endParaRPr lang="zh-HK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6699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主題：愛神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愛人，踐信於行。</a:t>
            </a:r>
            <a: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en-US" altLang="zh-TW" sz="4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重點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增進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人與神及人與人的關係，生命均衡成長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HK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1604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>
            <a:normAutofit fontScale="90000"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愛神愛人，踐信於行。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（太</a:t>
            </a:r>
            <a:r>
              <a:rPr lang="en-US" altLang="zh-TW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22:34-40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猶太經學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老師們一直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有討論哪是最大的誡命，例子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如下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(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天道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孝敬父母：出埃及記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章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十五個原則：詩篇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篇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六原則：以賽亞書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33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章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15-16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三原則：彌迦書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章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兩個原則：以賽亞書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56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章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一個原則：阿摩司書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章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節；哈巴谷書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章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27172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>
            <a:normAutofit fontScale="90000"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愛神愛人，踐信於行。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（太</a:t>
            </a:r>
            <a:r>
              <a:rPr lang="en-US" altLang="zh-TW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22:34-40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回應法利賽人的試探，耶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穌引用申命記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章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節及利未記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19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章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18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節，合併一個舊約聖經的精髓。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研習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耶穌應對經學老師試探所表達的內容，希望得出我們今天實踐信仰的要義。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90372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>
            <a:normAutofit fontScale="90000"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愛神愛人，踐信於行。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（太</a:t>
            </a:r>
            <a:r>
              <a:rPr lang="en-US" altLang="zh-TW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22:34-40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愛神愛人的信仰態度</a:t>
            </a:r>
            <a:endParaRPr lang="en-US" altLang="zh-TW" sz="4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buAutoNum type="arabicPeriod"/>
            </a:pP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愛神愛人的相處態度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02683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38138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愛神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愛人，踐信於行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HK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819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分段重點：</a:t>
            </a:r>
            <a:endParaRPr lang="en-US" altLang="zh-TW" sz="4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1-4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月：認識</a:t>
            </a:r>
            <a:endParaRPr lang="en-US" altLang="zh-TW" sz="4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5-8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月：連繫</a:t>
            </a:r>
            <a:endParaRPr lang="en-US" altLang="zh-TW" sz="4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9-12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月：服事</a:t>
            </a:r>
            <a:endParaRPr lang="en-US" altLang="zh-TW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2669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>
            <a:normAutofit/>
          </a:bodyPr>
          <a:lstStyle/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1-4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月：認識　　　　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愛神愛人，踐信於行。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944"/>
          </a:xfrm>
        </p:spPr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認識上帝</a:t>
            </a:r>
          </a:p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認識自己</a:t>
            </a:r>
          </a:p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認識別人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0330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>
            <a:normAutofit/>
          </a:bodyPr>
          <a:lstStyle/>
          <a:p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1-4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月：認識　　　　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愛神愛人，踐信於行。</a:t>
            </a:r>
            <a:r>
              <a:rPr lang="zh-TW" altLang="en-US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　　　　　　　　　　　</a:t>
            </a:r>
            <a:endParaRPr lang="zh-TW" altLang="en-US" sz="4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崇拜信息（包括書卷及專題式）</a:t>
            </a:r>
          </a:p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崇拜見證（可由講員邀請適合的見證者）</a:t>
            </a:r>
          </a:p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1-3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月：信探及初栽班</a:t>
            </a:r>
          </a:p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17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日：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30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周年堂慶崇拜</a:t>
            </a:r>
          </a:p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3-5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月：培訓課程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4-5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月講座：重奪「父母」身份：作信二代的「栽」「陪」師（家庭發展基金）</a:t>
            </a:r>
          </a:p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5-6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月課程：「透過靈命操練了解自己」（黎嘉賢博士）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0549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>
            <a:normAutofit/>
          </a:bodyPr>
          <a:lstStyle/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5-8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月：連繫　　　　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愛神愛人，踐信於行。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連繫上帝</a:t>
            </a:r>
          </a:p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連繫自己</a:t>
            </a:r>
          </a:p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連繫信徒</a:t>
            </a:r>
          </a:p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連繫未信朋友</a:t>
            </a:r>
          </a:p>
          <a:p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7590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>
            <a:normAutofit/>
          </a:bodyPr>
          <a:lstStyle/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5-8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月：連繫　　　　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愛神愛人，踐信於行。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崇拜信息及見證</a:t>
            </a:r>
          </a:p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6-8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月：培訓課程</a:t>
            </a:r>
          </a:p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16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日：兒童按手禮</a:t>
            </a:r>
          </a:p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社區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Soul Cafe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心靈茶座（日期待定）</a:t>
            </a:r>
          </a:p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上半年度佈道會（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或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月）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95907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>
            <a:normAutofit/>
          </a:bodyPr>
          <a:lstStyle/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9-12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月：服事　　　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愛神愛人，踐信於行。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服事上帝</a:t>
            </a:r>
          </a:p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服事信徒</a:t>
            </a:r>
          </a:p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服事未信朋友</a:t>
            </a:r>
          </a:p>
          <a:p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84100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>
            <a:normAutofit/>
          </a:bodyPr>
          <a:lstStyle/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9-12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月：服事　　　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愛神愛人，踐信於行。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崇拜信息及見證</a:t>
            </a:r>
          </a:p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9-11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月：培訓課程</a:t>
            </a:r>
          </a:p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日：第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43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屆水禮及轉會禮</a:t>
            </a:r>
          </a:p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月份教會旅行（日期待定）</a:t>
            </a:r>
          </a:p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下半年度佈道會（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月或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月）</a:t>
            </a:r>
          </a:p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聖誕節期活動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80367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>
            <a:normAutofit fontScale="90000"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愛神愛人，踐信於行。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（太</a:t>
            </a:r>
            <a:r>
              <a:rPr lang="en-US" altLang="zh-TW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22:34-40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en-US" altLang="zh-TW" sz="3600" b="1" dirty="0" smtClean="0">
                <a:latin typeface="新細明體"/>
                <a:ea typeface="新細明體"/>
              </a:rPr>
              <a:t>《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馬太福音</a:t>
            </a:r>
            <a:r>
              <a:rPr lang="en-US" altLang="zh-TW" sz="3600" b="1" dirty="0" smtClean="0">
                <a:latin typeface="新細明體"/>
                <a:ea typeface="新細明體"/>
              </a:rPr>
              <a:t>》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耶穌五段講論見稱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，但這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處耶穌的信息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並不是五段其一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，而是面對試探的回應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太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22:15)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。繼有希律黨的政治試探問題、撒都該人的神學試探問題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，與及最後法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利賽人的道德試探問題。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19757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541</Words>
  <Application>Microsoft Office PowerPoint</Application>
  <PresentationFormat>如螢幕大小 (4:3)</PresentationFormat>
  <Paragraphs>61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Office 佈景主題</vt:lpstr>
      <vt:lpstr>康泉堂2019年　</vt:lpstr>
      <vt:lpstr>愛神愛人，踐信於行。</vt:lpstr>
      <vt:lpstr>1-4月：認識　　　　愛神愛人，踐信於行。</vt:lpstr>
      <vt:lpstr>1-4月：認識　　　　　愛神愛人，踐信於行。　　　　　　　　　　　　</vt:lpstr>
      <vt:lpstr>5-8月：連繫　　　　愛神愛人，踐信於行。</vt:lpstr>
      <vt:lpstr>5-8月：連繫　　　　愛神愛人，踐信於行。</vt:lpstr>
      <vt:lpstr>9-12月：服事　　　愛神愛人，踐信於行。</vt:lpstr>
      <vt:lpstr>9-12月：服事　　　愛神愛人，踐信於行。</vt:lpstr>
      <vt:lpstr>愛神愛人，踐信於行。（太22:34-40）－信息思路</vt:lpstr>
      <vt:lpstr>愛神愛人，踐信於行。（太22:34-40）－信息思路</vt:lpstr>
      <vt:lpstr>愛神愛人，踐信於行。（太22:34-40）－信息思路</vt:lpstr>
      <vt:lpstr>愛神愛人，踐信於行。（太22:34-40）－信息大綱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愛神愛人，踐信於行。（太22:34-40）－信息思路 </dc:title>
  <dc:creator>Matthew Yan</dc:creator>
  <cp:lastModifiedBy>Matthew Yan</cp:lastModifiedBy>
  <cp:revision>15</cp:revision>
  <cp:lastPrinted>2019-01-02T08:31:57Z</cp:lastPrinted>
  <dcterms:created xsi:type="dcterms:W3CDTF">2019-01-02T07:18:23Z</dcterms:created>
  <dcterms:modified xsi:type="dcterms:W3CDTF">2019-01-04T03:01:30Z</dcterms:modified>
</cp:coreProperties>
</file>