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B05B25-8D90-4C22-B5B2-274AD171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D2A3287-B02E-45AB-BB01-CD94F98B9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4806-CD64-4EB3-AA77-0D5CA25373AF}" type="datetimeFigureOut">
              <a:rPr lang="zh-HK" altLang="en-US" smtClean="0"/>
              <a:t>28/12/2018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7BDB9F7-A89D-4F3C-966E-E6CC6144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0438EC6-5B3C-4417-8A6F-A30ADB5CD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BF26-E907-4E1E-BD7D-896029A94DF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7382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4501100-8F46-4A3B-B318-A9541086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B46EE17-1DB5-44B0-A4FA-6B4A60C0F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E8BCAF0-1858-4F69-BB5E-7B1BA6D06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14806-CD64-4EB3-AA77-0D5CA25373AF}" type="datetimeFigureOut">
              <a:rPr lang="zh-HK" altLang="en-US" smtClean="0"/>
              <a:t>28/12/2018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5B04711-8226-4817-8387-4671120D4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3D3974D-C8A6-4513-852F-38A7C8AC1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8BF26-E907-4E1E-BD7D-896029A94DF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229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6A1DCCE-EAAE-40B1-BD5F-621675DA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bg1"/>
                </a:solidFill>
              </a:rPr>
              <a:t>來跟從我！</a:t>
            </a:r>
            <a:endParaRPr lang="zh-HK" altLang="en-US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E93CE85-1110-4EEB-9B5A-1A31E68EED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73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9D93F40-2C86-4706-AAEF-BD347E0ED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bg1"/>
                </a:solidFill>
              </a:rPr>
              <a:t>來跟從我！</a:t>
            </a:r>
            <a:endParaRPr lang="zh-HK" altLang="en-US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7A3E7BC-41BF-4C08-96D1-5F19C0EF3E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47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470AA47-D1CE-4404-8803-62B54E23A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四位被呼召的門徒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ED7145D-8663-478B-9599-84CF280030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80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69B44DC-3FB3-445F-8C06-1665A33E2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主題經文</a:t>
            </a:r>
            <a:r>
              <a:rPr lang="en-US" altLang="zh-TW"/>
              <a:t>(</a:t>
            </a:r>
            <a:r>
              <a:rPr lang="zh-TW" altLang="en-US"/>
              <a:t>馬可福音</a:t>
            </a:r>
            <a:r>
              <a:rPr lang="en-US" altLang="zh-TW"/>
              <a:t>1</a:t>
            </a:r>
            <a:r>
              <a:rPr lang="zh-TW" altLang="en-US"/>
              <a:t>章</a:t>
            </a:r>
            <a:r>
              <a:rPr lang="en-US" altLang="zh-TW"/>
              <a:t>16-20</a:t>
            </a:r>
            <a:r>
              <a:rPr lang="zh-TW" altLang="en-US"/>
              <a:t>，新漢語譯本</a:t>
            </a:r>
            <a:r>
              <a:rPr lang="en-US" altLang="zh-TW"/>
              <a:t>)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BDA2828-D0C2-4CB0-A29E-013BA38B85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98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7317553-E5C3-49B3-BD41-8478CBD18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bg1"/>
                </a:solidFill>
              </a:rPr>
              <a:t>來跟從我！</a:t>
            </a:r>
            <a:endParaRPr lang="zh-HK" altLang="en-US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2B847B0-EDE1-43BD-BE05-64827CA649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15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8DCCBCB-3112-4661-8F9B-5DDC605FA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23900">
                <a:solidFill>
                  <a:srgbClr val="E84C22">
                    <a:alpha val="97000"/>
                  </a:srgb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zh-HK" altLang="en-US" sz="23900" dirty="0">
              <a:solidFill>
                <a:srgbClr val="E84C22">
                  <a:alpha val="97000"/>
                </a:srgb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F234643-FCAF-40FE-BACA-AC75A936CD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39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2594962-078D-4129-96C8-A2635574E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西門彼得和安得烈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1F3190B-C246-42AE-8E0B-6A240E6CD2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45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50278AD-8637-4DFE-9772-BBF0107A6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網 </a:t>
            </a:r>
            <a:r>
              <a:rPr lang="el-GR" altLang="zh-HK">
                <a:latin typeface="Times New Roman" panose="02020603050405020304" pitchFamily="18" charset="0"/>
                <a:cs typeface="Times New Roman" panose="02020603050405020304" pitchFamily="18" charset="0"/>
              </a:rPr>
              <a:t>δίκτυον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3F8547D-DFAC-4544-90AE-8371166354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26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5960C3A-D088-4592-A92E-7E60A76B5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捨了 </a:t>
            </a:r>
            <a:r>
              <a:rPr lang="el-GR" altLang="zh-HK">
                <a:latin typeface="Times New Roman" panose="02020603050405020304" pitchFamily="18" charset="0"/>
                <a:cs typeface="Times New Roman" panose="02020603050405020304" pitchFamily="18" charset="0"/>
              </a:rPr>
              <a:t>ἀφίημι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85169BE-FC17-488B-88E1-A227CF62FE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12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BDE43AD-3AE1-45F6-9AA8-B67B786D8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bg1"/>
                </a:solidFill>
              </a:rPr>
              <a:t>來跟從我！</a:t>
            </a:r>
            <a:endParaRPr lang="zh-HK" altLang="en-US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531D0F1-B62F-4BB1-8757-DE2D74B587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34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123874E-0E74-45A1-A2F1-52B94C2EE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約翰和雅各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70F5E0A-3166-4607-BAE5-82C01B088E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7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94925C0-F691-4749-B254-861B5428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年康泉堂年曆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2CE2E4B-A9B7-4FE9-8D12-C3CFB4324F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68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60D03D6-1064-4F23-A9B2-F96F72833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平行經文</a:t>
            </a:r>
            <a:r>
              <a:rPr lang="en-US" altLang="zh-TW"/>
              <a:t>(</a:t>
            </a:r>
            <a:r>
              <a:rPr lang="zh-TW" altLang="en-US"/>
              <a:t>馬太福音</a:t>
            </a:r>
            <a:r>
              <a:rPr lang="en-US" altLang="zh-TW"/>
              <a:t>4</a:t>
            </a:r>
            <a:r>
              <a:rPr lang="zh-TW" altLang="en-US"/>
              <a:t>章</a:t>
            </a:r>
            <a:r>
              <a:rPr lang="en-US" altLang="zh-TW"/>
              <a:t>18-22</a:t>
            </a:r>
            <a:r>
              <a:rPr lang="zh-TW" altLang="en-US"/>
              <a:t>，新漢語譯本</a:t>
            </a:r>
            <a:r>
              <a:rPr lang="en-US" altLang="zh-TW"/>
              <a:t>)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BCA70FC-B153-4199-A741-24FF1DAD13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00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5818750-C515-4F0D-9027-7032C00CA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11500">
                <a:solidFill>
                  <a:schemeClr val="bg1"/>
                </a:solidFill>
              </a:rPr>
              <a:t>順 服 呼 召</a:t>
            </a:r>
            <a:endParaRPr lang="zh-HK" altLang="en-US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EBA543A-22DA-4418-A675-CD94523F5C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84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65531C7-A449-45B0-A162-88563448A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呼召 </a:t>
            </a:r>
            <a:r>
              <a:rPr lang="el-GR" altLang="zh-HK">
                <a:latin typeface="Times New Roman" panose="02020603050405020304" pitchFamily="18" charset="0"/>
                <a:cs typeface="Times New Roman" panose="02020603050405020304" pitchFamily="18" charset="0"/>
              </a:rPr>
              <a:t>καλέω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9A37D0C-8753-417D-8223-540E1C29E4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03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A4A690B-7A32-49B4-8729-BFD95A5D1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CALL, CALLING </a:t>
            </a:r>
            <a:r>
              <a:rPr lang="zh-HK" altLang="en-US"/>
              <a:t>呼召 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4D5EF59-48DF-4C7D-A565-F998D10333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26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A9ECE33-5D65-47B2-9A40-3951BFD4D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CALL, CALLING </a:t>
            </a:r>
            <a:r>
              <a:rPr lang="zh-HK" altLang="en-US"/>
              <a:t>呼召 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5D6BAF7-5BEB-47A8-860E-57B14BA90E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51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4AEF038-0D2A-4F16-83B4-E00DD94CE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教會就是被神呼召的群體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4779890-179D-46C3-BA7F-1DA9D2702A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3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FF054D2-264C-4993-AD0B-4CAD3230E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教會就是被神呼召的群體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CCC5068-8120-4550-9E51-88522CCEB3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46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1A2ED1C-62D3-4AE3-ACBD-313D3487B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舊約中類同的概念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94FF4FF-C2C6-454D-9A32-C9CD36E985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88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4232029-8C1A-448F-B74E-4C52E5962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教會是被神呼召的群體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11F3D5F-3015-4E79-AB66-133A111FA9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43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3D57D2C-B231-4385-968E-103787EA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13F6F21-B493-4080-AD5C-F6F9C1ABAF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4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3E1ACA4-78BC-4BFC-BABF-FF7F65984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傳統教教會年曆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5E9CE01-7F64-4196-A67C-2F19D28367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49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FA37671-AB15-4120-BD2F-C0545867C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11500">
                <a:solidFill>
                  <a:schemeClr val="bg1"/>
                </a:solidFill>
              </a:rPr>
              <a:t>來跟從我！</a:t>
            </a:r>
            <a:br>
              <a:rPr lang="en-US" altLang="zh-TW">
                <a:solidFill>
                  <a:schemeClr val="bg1"/>
                </a:solidFill>
              </a:rPr>
            </a:br>
            <a:r>
              <a:rPr lang="zh-TW" altLang="en-US" sz="4400">
                <a:solidFill>
                  <a:schemeClr val="bg1"/>
                </a:solidFill>
              </a:rPr>
              <a:t>我要使你們成為得人的漁夫。</a:t>
            </a:r>
            <a:endParaRPr lang="zh-HK" altLang="en-US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7462EDF-1772-4995-83F3-4DCC615CAA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01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2594D5F-5E25-402B-8F0D-53335BF2F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11500">
                <a:solidFill>
                  <a:srgbClr val="00B0F0"/>
                </a:solidFill>
              </a:rPr>
              <a:t>來</a:t>
            </a:r>
            <a:r>
              <a:rPr lang="zh-TW" altLang="en-US" sz="11500">
                <a:solidFill>
                  <a:srgbClr val="92D050"/>
                </a:solidFill>
              </a:rPr>
              <a:t>跟從我</a:t>
            </a:r>
            <a:r>
              <a:rPr lang="zh-TW" altLang="en-US" sz="11500">
                <a:solidFill>
                  <a:schemeClr val="bg1"/>
                </a:solidFill>
              </a:rPr>
              <a:t>！</a:t>
            </a:r>
            <a:br>
              <a:rPr lang="en-US" altLang="zh-TW">
                <a:solidFill>
                  <a:schemeClr val="bg1"/>
                </a:solidFill>
              </a:rPr>
            </a:br>
            <a:r>
              <a:rPr lang="zh-TW" altLang="en-US" sz="4400">
                <a:solidFill>
                  <a:schemeClr val="bg1"/>
                </a:solidFill>
              </a:rPr>
              <a:t>我要</a:t>
            </a:r>
            <a:r>
              <a:rPr lang="zh-TW" altLang="en-US" sz="4400">
                <a:solidFill>
                  <a:srgbClr val="E84C22"/>
                </a:solidFill>
              </a:rPr>
              <a:t>使你們成為得人的漁夫</a:t>
            </a:r>
            <a:r>
              <a:rPr lang="zh-TW" altLang="en-US" sz="4400">
                <a:solidFill>
                  <a:schemeClr val="bg1"/>
                </a:solidFill>
              </a:rPr>
              <a:t>。</a:t>
            </a:r>
            <a:endParaRPr lang="zh-HK" altLang="en-US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31BBC82-75DC-4771-B13B-C933AD6665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22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E9F6256-E066-452C-BECB-696F4C052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呼召的進程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CE7D72A-0FB4-4C51-9DAF-10C35901B4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96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EA39FDA-E368-434E-9308-370348C74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bg1"/>
                </a:solidFill>
              </a:rPr>
              <a:t>來跟從我！</a:t>
            </a:r>
            <a:endParaRPr lang="zh-HK" altLang="en-US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22D7EAE-D11A-4E3B-8FA0-E2CD56DBED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13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7A8E682-5BA3-46EB-BD5A-9AFD0850D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跟從 </a:t>
            </a:r>
            <a:r>
              <a:rPr lang="el-GR" altLang="zh-HK">
                <a:latin typeface="Times New Roman" panose="02020603050405020304" pitchFamily="18" charset="0"/>
                <a:cs typeface="Times New Roman" panose="02020603050405020304" pitchFamily="18" charset="0"/>
              </a:rPr>
              <a:t>ἀκολουθέω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6165882-0D95-4814-BB25-3C8A810F9A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71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2CE7BEE-858A-4991-A41E-53E6059B9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>
                <a:solidFill>
                  <a:schemeClr val="bg1"/>
                </a:solidFill>
              </a:rPr>
              <a:t>彼得的使命宣言：</a:t>
            </a:r>
            <a:br>
              <a:rPr lang="en-US" altLang="zh-TW">
                <a:solidFill>
                  <a:schemeClr val="bg1"/>
                </a:solidFill>
              </a:rPr>
            </a:br>
            <a:r>
              <a:rPr lang="zh-TW" altLang="zh-HK">
                <a:solidFill>
                  <a:srgbClr val="E84C22"/>
                </a:solidFill>
                <a:effectLst/>
              </a:rPr>
              <a:t>成為得人的漁夫</a:t>
            </a:r>
            <a:r>
              <a:rPr lang="zh-TW" altLang="en-US">
                <a:solidFill>
                  <a:srgbClr val="E84C22"/>
                </a:solidFill>
                <a:effectLst/>
              </a:rPr>
              <a:t>，</a:t>
            </a:r>
            <a:br>
              <a:rPr lang="en-US" altLang="zh-TW">
                <a:solidFill>
                  <a:srgbClr val="E84C22"/>
                </a:solidFill>
                <a:effectLst/>
              </a:rPr>
            </a:br>
            <a:r>
              <a:rPr lang="zh-TW" altLang="en-US">
                <a:solidFill>
                  <a:srgbClr val="E84C22"/>
                </a:solidFill>
                <a:effectLst/>
              </a:rPr>
              <a:t>為主得人如得魚。</a:t>
            </a:r>
            <a:br>
              <a:rPr lang="en-US" altLang="zh-TW">
                <a:solidFill>
                  <a:schemeClr val="bg1"/>
                </a:solidFill>
              </a:rPr>
            </a:br>
            <a:endParaRPr lang="zh-HK" altLang="en-US" sz="24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1A07B22-5D20-437E-AC7C-7F222C1CC1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33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B1983A4-9778-41F3-A284-436B50D87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打魚的 </a:t>
            </a:r>
            <a:r>
              <a:rPr lang="el-GR" altLang="zh-HK">
                <a:latin typeface="Times New Roman" panose="02020603050405020304" pitchFamily="18" charset="0"/>
                <a:cs typeface="Times New Roman" panose="02020603050405020304" pitchFamily="18" charset="0"/>
              </a:rPr>
              <a:t>ἁλιεύς</a:t>
            </a:r>
            <a:r>
              <a:rPr lang="el-GR" altLang="zh-HK"/>
              <a:t> 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DEBACFA-894F-492B-8F23-45EA6E2E69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16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6CAF042-D123-432B-9007-D157EDF51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職場的呼召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4FCF39A-46C2-4E55-A3F0-DB2DDAC88C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782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0F8AE3E-289B-44BB-86E8-345E58564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職場的呼召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DA25B38-25EE-402A-B53C-DF6F60E22D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9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6E79058-F821-4E8A-9462-6E2A7B569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>
                <a:solidFill>
                  <a:schemeClr val="bg1"/>
                </a:solidFill>
              </a:rPr>
              <a:t>康泉堂的使命：</a:t>
            </a:r>
            <a:br>
              <a:rPr lang="en-US" altLang="zh-TW">
                <a:solidFill>
                  <a:schemeClr val="bg1"/>
                </a:solidFill>
              </a:rPr>
            </a:br>
            <a:r>
              <a:rPr lang="zh-TW" altLang="en-US">
                <a:solidFill>
                  <a:srgbClr val="00B0F0"/>
                </a:solidFill>
                <a:effectLst/>
              </a:rPr>
              <a:t>異象：康怡康山收莊稼</a:t>
            </a:r>
            <a:br>
              <a:rPr lang="en-US" altLang="zh-TW">
                <a:solidFill>
                  <a:srgbClr val="00B0F0"/>
                </a:solidFill>
                <a:effectLst/>
              </a:rPr>
            </a:br>
            <a:r>
              <a:rPr lang="zh-TW" altLang="en-US">
                <a:solidFill>
                  <a:srgbClr val="00B0F0"/>
                </a:solidFill>
                <a:effectLst/>
              </a:rPr>
              <a:t>使命：泉力門訓擴主家</a:t>
            </a:r>
            <a:br>
              <a:rPr lang="en-US" altLang="zh-TW">
                <a:solidFill>
                  <a:srgbClr val="00B0F0"/>
                </a:solidFill>
              </a:rPr>
            </a:br>
            <a:endParaRPr lang="zh-HK" altLang="en-US" sz="2400" dirty="0">
              <a:solidFill>
                <a:srgbClr val="00B0F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B971B9A-D2EF-4D27-AA93-BBA86E640D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93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CC9DCB5-91D1-4D1C-91E8-43C7E664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2019</a:t>
            </a:r>
            <a:r>
              <a:rPr lang="zh-TW" altLang="en-US"/>
              <a:t>年康泉堂年曆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0BB7ABB-B2D1-41A8-84D1-0B612FD0E4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602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A13048F-B01E-4E30-99EB-B932369A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000">
                <a:solidFill>
                  <a:schemeClr val="bg1"/>
                </a:solidFill>
              </a:rPr>
              <a:t>2019</a:t>
            </a:r>
            <a:r>
              <a:rPr lang="zh-TW" altLang="en-US" sz="4000">
                <a:solidFill>
                  <a:schemeClr val="bg1"/>
                </a:solidFill>
              </a:rPr>
              <a:t>年主題：愛神愛人，踐信於行。</a:t>
            </a:r>
            <a:endParaRPr lang="en-US" altLang="zh-TW" sz="4000" dirty="0">
              <a:solidFill>
                <a:schemeClr val="bg1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9437550-4693-49D3-92B0-CB611F343E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526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2DECC33-60ED-4128-90DB-7FB06A26A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bg1"/>
                </a:solidFill>
              </a:rPr>
              <a:t>來跟從我！</a:t>
            </a:r>
            <a:endParaRPr lang="zh-HK" altLang="en-US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DCB166D-BD29-46FC-96EB-FFD26DEDBB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039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FE87CF8-4B1B-4E81-9F70-2EFBDD6C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主耶穌身邊的門徒圈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E137975-1362-4ECA-8457-AEF7A2D036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06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C9BC05E-08D9-4F37-9768-4263C04B6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2019</a:t>
            </a:r>
            <a:r>
              <a:rPr lang="zh-TW" altLang="en-US"/>
              <a:t>年</a:t>
            </a:r>
            <a:r>
              <a:rPr lang="en-US" altLang="zh-TW"/>
              <a:t>1-4</a:t>
            </a:r>
            <a:r>
              <a:rPr lang="zh-TW" altLang="en-US"/>
              <a:t>月主題 「認識」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453E6F2-B96B-4ADC-B32C-097EC39596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16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7254015-DDAF-4698-B3C0-123900B03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新約聖經正典中的四卷福音書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702D2CF-28C9-4FA5-BD4C-FB045BCAEE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05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95AFF57-921D-4189-9CDD-3DDBB2610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兩源假說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F255DE6-EA20-4F81-95FA-C6A3CAB23B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91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4E871AD-5437-4877-BDA0-2BD03D20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新約聖經正典中的四卷福音書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2EB7D75-FA68-4D68-9C1E-6FF22F499F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47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D1A83F1-6467-4287-B508-3ED8DA2B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1BDB154-6397-4C09-A62D-F8ABEB83E0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98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寬螢幕</PresentationFormat>
  <Paragraphs>40</Paragraphs>
  <Slides>42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Office 佈景主題</vt:lpstr>
      <vt:lpstr>來跟從我！</vt:lpstr>
      <vt:lpstr>2018年康泉堂年曆</vt:lpstr>
      <vt:lpstr>傳統教教會年曆</vt:lpstr>
      <vt:lpstr>2019年康泉堂年曆</vt:lpstr>
      <vt:lpstr>2019年1-4月主題 「認識」</vt:lpstr>
      <vt:lpstr>新約聖經正典中的四卷福音書</vt:lpstr>
      <vt:lpstr>兩源假說</vt:lpstr>
      <vt:lpstr>新約聖經正典中的四卷福音書</vt:lpstr>
      <vt:lpstr>PowerPoint 簡報</vt:lpstr>
      <vt:lpstr>來跟從我！</vt:lpstr>
      <vt:lpstr>四位被呼召的門徒</vt:lpstr>
      <vt:lpstr>主題經文(馬可福音1章16-20，新漢語譯本)</vt:lpstr>
      <vt:lpstr>來跟從我！</vt:lpstr>
      <vt:lpstr>?</vt:lpstr>
      <vt:lpstr>西門彼得和安得烈</vt:lpstr>
      <vt:lpstr>網 δίκτυον</vt:lpstr>
      <vt:lpstr>捨了 ἀφίημι</vt:lpstr>
      <vt:lpstr>來跟從我！</vt:lpstr>
      <vt:lpstr>約翰和雅各</vt:lpstr>
      <vt:lpstr>平行經文(馬太福音4章18-22，新漢語譯本)</vt:lpstr>
      <vt:lpstr>順 服 呼 召</vt:lpstr>
      <vt:lpstr>呼召 καλέω</vt:lpstr>
      <vt:lpstr>CALL, CALLING 呼召 </vt:lpstr>
      <vt:lpstr>CALL, CALLING 呼召 </vt:lpstr>
      <vt:lpstr>教會就是被神呼召的群體</vt:lpstr>
      <vt:lpstr>教會就是被神呼召的群體</vt:lpstr>
      <vt:lpstr>舊約中類同的概念</vt:lpstr>
      <vt:lpstr>教會是被神呼召的群體</vt:lpstr>
      <vt:lpstr>PowerPoint 簡報</vt:lpstr>
      <vt:lpstr>來跟從我！ 我要使你們成為得人的漁夫。</vt:lpstr>
      <vt:lpstr>來跟從我！ 我要使你們成為得人的漁夫。</vt:lpstr>
      <vt:lpstr>呼召的進程</vt:lpstr>
      <vt:lpstr>來跟從我！</vt:lpstr>
      <vt:lpstr>跟從 ἀκολουθέω</vt:lpstr>
      <vt:lpstr>彼得的使命宣言： 成為得人的漁夫， 為主得人如得魚。 </vt:lpstr>
      <vt:lpstr>打魚的 ἁλιεύς </vt:lpstr>
      <vt:lpstr>職場的呼召</vt:lpstr>
      <vt:lpstr>職場的呼召</vt:lpstr>
      <vt:lpstr>康泉堂的使命： 異象：康怡康山收莊稼 使命：泉力門訓擴主家 </vt:lpstr>
      <vt:lpstr>2019年主題：愛神愛人，踐信於行。</vt:lpstr>
      <vt:lpstr>來跟從我！</vt:lpstr>
      <vt:lpstr>主耶穌身邊的門徒圈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來跟從我！</dc:title>
  <dc:creator>stanley lo</dc:creator>
  <cp:lastModifiedBy>stanley lo</cp:lastModifiedBy>
  <cp:revision>1</cp:revision>
  <dcterms:created xsi:type="dcterms:W3CDTF">2018-12-28T08:14:47Z</dcterms:created>
  <dcterms:modified xsi:type="dcterms:W3CDTF">2018-12-28T08:14:47Z</dcterms:modified>
</cp:coreProperties>
</file>