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48368-A486-402C-A65F-D132A106671D}" type="datetimeFigureOut">
              <a:rPr lang="zh-HK" altLang="en-US" smtClean="0"/>
              <a:t>21/12/2018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77509-4BBE-4837-8BC5-744227D7B8B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1756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48368-A486-402C-A65F-D132A106671D}" type="datetimeFigureOut">
              <a:rPr lang="zh-HK" altLang="en-US" smtClean="0"/>
              <a:t>21/12/2018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77509-4BBE-4837-8BC5-744227D7B8B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521625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48368-A486-402C-A65F-D132A106671D}" type="datetimeFigureOut">
              <a:rPr lang="zh-HK" altLang="en-US" smtClean="0"/>
              <a:t>21/12/2018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77509-4BBE-4837-8BC5-744227D7B8B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70495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48368-A486-402C-A65F-D132A106671D}" type="datetimeFigureOut">
              <a:rPr lang="zh-HK" altLang="en-US" smtClean="0"/>
              <a:t>21/12/2018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77509-4BBE-4837-8BC5-744227D7B8B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284560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48368-A486-402C-A65F-D132A106671D}" type="datetimeFigureOut">
              <a:rPr lang="zh-HK" altLang="en-US" smtClean="0"/>
              <a:t>21/12/2018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77509-4BBE-4837-8BC5-744227D7B8B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84919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48368-A486-402C-A65F-D132A106671D}" type="datetimeFigureOut">
              <a:rPr lang="zh-HK" altLang="en-US" smtClean="0"/>
              <a:t>21/12/2018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77509-4BBE-4837-8BC5-744227D7B8B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19603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48368-A486-402C-A65F-D132A106671D}" type="datetimeFigureOut">
              <a:rPr lang="zh-HK" altLang="en-US" smtClean="0"/>
              <a:t>21/12/2018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77509-4BBE-4837-8BC5-744227D7B8B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72110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48368-A486-402C-A65F-D132A106671D}" type="datetimeFigureOut">
              <a:rPr lang="zh-HK" altLang="en-US" smtClean="0"/>
              <a:t>21/12/2018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77509-4BBE-4837-8BC5-744227D7B8B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41294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48368-A486-402C-A65F-D132A106671D}" type="datetimeFigureOut">
              <a:rPr lang="zh-HK" altLang="en-US" smtClean="0"/>
              <a:t>21/12/2018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77509-4BBE-4837-8BC5-744227D7B8B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872839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48368-A486-402C-A65F-D132A106671D}" type="datetimeFigureOut">
              <a:rPr lang="zh-HK" altLang="en-US" smtClean="0"/>
              <a:t>21/12/2018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77509-4BBE-4837-8BC5-744227D7B8B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07831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48368-A486-402C-A65F-D132A106671D}" type="datetimeFigureOut">
              <a:rPr lang="zh-HK" altLang="en-US" smtClean="0"/>
              <a:t>21/12/2018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77509-4BBE-4837-8BC5-744227D7B8B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32694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48368-A486-402C-A65F-D132A106671D}" type="datetimeFigureOut">
              <a:rPr lang="zh-HK" altLang="en-US" smtClean="0"/>
              <a:t>21/12/2018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477509-4BBE-4837-8BC5-744227D7B8B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16504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聖誕的快樂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（路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4:16-21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信息思路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經文描述了耶穌展開傳道人生的初期，在家鄉加利利省，拿撒勒城的服事。一次如常在會堂宣讀舊約經文的經歷，耶穌選讀了以賽亞書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61:1-2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及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58:</a:t>
            </a:r>
            <a:r>
              <a:rPr lang="en-US" altLang="zh-TW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6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的經文，展示出自己的人生使命。</a:t>
            </a:r>
          </a:p>
          <a:p>
            <a:pPr marL="0" indent="0">
              <a:buNone/>
            </a:pP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62756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聖誕的快樂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（路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4:16-21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信息思路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經文的漸進意義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</a:p>
          <a:p>
            <a:pPr marL="0" indent="0">
              <a:buNone/>
            </a:pP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2.1《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以賽亞書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信息對被擄等候歸 </a:t>
            </a:r>
            <a:endParaRPr lang="en-US" altLang="zh-TW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回的猶太人的意義。</a:t>
            </a:r>
          </a:p>
          <a:p>
            <a:pPr marL="0" indent="0">
              <a:buNone/>
            </a:pP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2.2《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耶穌宣告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信息對身處羅馬政</a:t>
            </a:r>
            <a:endParaRPr lang="en-US" altLang="zh-TW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權的猶太人的意義。</a:t>
            </a:r>
          </a:p>
          <a:p>
            <a:pPr marL="0" indent="0">
              <a:buNone/>
            </a:pP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2.3《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路加福音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信息對現代學習基</a:t>
            </a:r>
            <a:endParaRPr lang="en-US" altLang="zh-TW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督信仰的人的意義。</a:t>
            </a:r>
          </a:p>
          <a:p>
            <a:pPr marL="0" indent="0">
              <a:buNone/>
            </a:pP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26959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聖誕的快樂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（路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4:16-21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信息思路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今天聖誕節，紀念耶穌基督降生，我們重溫耶穌的宣告，豐富我們的心靈。</a:t>
            </a:r>
          </a:p>
          <a:p>
            <a:pPr marL="0" indent="0">
              <a:buNone/>
            </a:pP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36808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聖誕的快樂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（路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4:16-21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信息大綱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en-US" altLang="zh-TW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基督福音助</a:t>
            </a:r>
            <a:r>
              <a:rPr lang="zh-TW" altLang="en-US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我們發現人生</a:t>
            </a:r>
            <a:r>
              <a:rPr lang="zh-TW" altLang="en-US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豐富。</a:t>
            </a:r>
            <a:endParaRPr lang="zh-TW" altLang="en-US" sz="44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en-US" altLang="zh-TW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救贖恩典導</a:t>
            </a:r>
            <a:r>
              <a:rPr lang="zh-TW" altLang="en-US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我們重尋心靈</a:t>
            </a:r>
            <a:r>
              <a:rPr lang="zh-TW" altLang="en-US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歸宿。</a:t>
            </a:r>
            <a:endParaRPr lang="zh-TW" altLang="en-US" sz="44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en-US" altLang="zh-TW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信仰觀點教</a:t>
            </a:r>
            <a:r>
              <a:rPr lang="zh-TW" altLang="en-US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我們更新生命</a:t>
            </a:r>
            <a:r>
              <a:rPr lang="zh-TW" altLang="en-US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價值。</a:t>
            </a:r>
            <a:endParaRPr lang="zh-TW" altLang="en-US" sz="44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en-US" altLang="zh-TW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靈性動力使</a:t>
            </a:r>
            <a:r>
              <a:rPr lang="zh-TW" altLang="en-US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我們活出美善</a:t>
            </a:r>
            <a:r>
              <a:rPr lang="zh-TW" altLang="en-US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本質。</a:t>
            </a:r>
            <a:endParaRPr lang="zh-HK" altLang="en-US" sz="4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955986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220</Words>
  <Application>Microsoft Office PowerPoint</Application>
  <PresentationFormat>如螢幕大小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5" baseType="lpstr">
      <vt:lpstr>Office 佈景主題</vt:lpstr>
      <vt:lpstr>聖誕的快樂（路4:16-21）－信息思路</vt:lpstr>
      <vt:lpstr>聖誕的快樂（路4:16-21）－信息思路</vt:lpstr>
      <vt:lpstr>聖誕的快樂（路4:16-21）－信息思路</vt:lpstr>
      <vt:lpstr>聖誕的快樂（路4:16-21）－信息大綱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Matthew Yan</dc:creator>
  <cp:lastModifiedBy>Matthew Yan</cp:lastModifiedBy>
  <cp:revision>5</cp:revision>
  <dcterms:created xsi:type="dcterms:W3CDTF">2018-12-21T02:39:41Z</dcterms:created>
  <dcterms:modified xsi:type="dcterms:W3CDTF">2018-12-21T03:34:19Z</dcterms:modified>
</cp:coreProperties>
</file>