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284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564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331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061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44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26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22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529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939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201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72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A5006-204E-4124-9014-080F3AAD9D30}" type="datetimeFigureOut">
              <a:rPr lang="zh-HK" altLang="en-US" smtClean="0"/>
              <a:t>7/12/2018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F3032-A78B-40AA-8F7F-60AEB410189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019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能力之源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11:25-30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經文描述耶穌於一些城市行了許多神蹟，但只收到負面的回應，因而發出了嘆息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11:20-24)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。回應以上的嘆息，耶穌發出一段說話，當中包含向天父的禱告和對眾人的呼籲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11:25-30)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863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能力之源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11:25-30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耶穌的禱告和呼籲組成了一個多人熟悉的宣告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透過耶穌基督，人能從上帝得到安息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(11:28)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。耶穌基督是我們的能力之源。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今天我們迎接聖誕節來臨，盼望能學習耶穌基督的宣告，重新得力，面對種種人生的重擔。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759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能力之源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11:25-30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單純態度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通往能力之源的路徑。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(25-26)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不斷轉向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拉近能力之源的距離。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(27-28)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保持連結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領受能力之源的供應。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(29-30)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201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191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能力之源（太11:25-30）－信息思路</vt:lpstr>
      <vt:lpstr>能力之源（太11:25-30）－信息思路</vt:lpstr>
      <vt:lpstr>能力之源（太11:25-30）－信息大綱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能力之源（太11:25-30）</dc:title>
  <dc:creator>Matthew Yan</dc:creator>
  <cp:lastModifiedBy>Matthew Yan</cp:lastModifiedBy>
  <cp:revision>3</cp:revision>
  <dcterms:created xsi:type="dcterms:W3CDTF">2018-12-07T01:36:38Z</dcterms:created>
  <dcterms:modified xsi:type="dcterms:W3CDTF">2018-12-07T02:57:15Z</dcterms:modified>
</cp:coreProperties>
</file>