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1F0C-A98E-43A4-97D8-42BC8862CFA8}" type="datetimeFigureOut">
              <a:rPr lang="zh-HK" altLang="en-US" smtClean="0"/>
              <a:t>30/11/2018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3CA-A44E-4AC7-9400-064324C4386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34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1F0C-A98E-43A4-97D8-42BC8862CFA8}" type="datetimeFigureOut">
              <a:rPr lang="zh-HK" altLang="en-US" smtClean="0"/>
              <a:t>30/11/2018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3CA-A44E-4AC7-9400-064324C4386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9652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1F0C-A98E-43A4-97D8-42BC8862CFA8}" type="datetimeFigureOut">
              <a:rPr lang="zh-HK" altLang="en-US" smtClean="0"/>
              <a:t>30/11/2018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3CA-A44E-4AC7-9400-064324C4386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6883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1F0C-A98E-43A4-97D8-42BC8862CFA8}" type="datetimeFigureOut">
              <a:rPr lang="zh-HK" altLang="en-US" smtClean="0"/>
              <a:t>30/11/2018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3CA-A44E-4AC7-9400-064324C4386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567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1F0C-A98E-43A4-97D8-42BC8862CFA8}" type="datetimeFigureOut">
              <a:rPr lang="zh-HK" altLang="en-US" smtClean="0"/>
              <a:t>30/11/2018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3CA-A44E-4AC7-9400-064324C4386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043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1F0C-A98E-43A4-97D8-42BC8862CFA8}" type="datetimeFigureOut">
              <a:rPr lang="zh-HK" altLang="en-US" smtClean="0"/>
              <a:t>30/11/2018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3CA-A44E-4AC7-9400-064324C4386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4203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1F0C-A98E-43A4-97D8-42BC8862CFA8}" type="datetimeFigureOut">
              <a:rPr lang="zh-HK" altLang="en-US" smtClean="0"/>
              <a:t>30/11/2018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3CA-A44E-4AC7-9400-064324C4386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914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1F0C-A98E-43A4-97D8-42BC8862CFA8}" type="datetimeFigureOut">
              <a:rPr lang="zh-HK" altLang="en-US" smtClean="0"/>
              <a:t>30/11/2018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3CA-A44E-4AC7-9400-064324C4386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25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1F0C-A98E-43A4-97D8-42BC8862CFA8}" type="datetimeFigureOut">
              <a:rPr lang="zh-HK" altLang="en-US" smtClean="0"/>
              <a:t>30/11/2018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3CA-A44E-4AC7-9400-064324C4386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508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1F0C-A98E-43A4-97D8-42BC8862CFA8}" type="datetimeFigureOut">
              <a:rPr lang="zh-HK" altLang="en-US" smtClean="0"/>
              <a:t>30/11/2018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3CA-A44E-4AC7-9400-064324C4386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72608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1F0C-A98E-43A4-97D8-42BC8862CFA8}" type="datetimeFigureOut">
              <a:rPr lang="zh-HK" altLang="en-US" smtClean="0"/>
              <a:t>30/11/2018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3CA-A44E-4AC7-9400-064324C4386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0204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21F0C-A98E-43A4-97D8-42BC8862CFA8}" type="datetimeFigureOut">
              <a:rPr lang="zh-HK" altLang="en-US" smtClean="0"/>
              <a:t>30/11/2018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C3CA-A44E-4AC7-9400-064324C4386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8051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在熱衷冷掉前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（路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12:35-40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踏進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月，以耶穌基督為信息的中心思想，預備迎接聖誕節。經文選自耶穌和門徒服事旅程中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9:51-15:32)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的一段講論，聽眾包括眾人和門徒。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(12:1, 13, 41, 54……)</a:t>
            </a:r>
          </a:p>
          <a:p>
            <a:pPr marL="0" indent="0">
              <a:buNone/>
            </a:pP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講論其中一個部份提到人子將來臨在，我們須要預備自己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(12:35-59)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，而其中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35-40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節的重點是提升聽眾這份預備感。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603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 12:35-40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3600" b="1" dirty="0" smtClean="0">
                <a:latin typeface="新細明體"/>
                <a:ea typeface="新細明體"/>
              </a:rPr>
              <a:t>「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僕人</a:t>
            </a:r>
            <a:r>
              <a:rPr lang="zh-TW" altLang="en-US" sz="3600" b="1" dirty="0" smtClean="0">
                <a:latin typeface="新細明體"/>
                <a:ea typeface="新細明體"/>
              </a:rPr>
              <a:t>」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en-US" sz="3600" b="1" dirty="0" smtClean="0">
                <a:latin typeface="新細明體"/>
                <a:ea typeface="新細明體"/>
              </a:rPr>
              <a:t>「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家主</a:t>
            </a:r>
            <a:r>
              <a:rPr lang="zh-TW" altLang="en-US" sz="3600" b="1" dirty="0" smtClean="0">
                <a:latin typeface="新細明體"/>
                <a:ea typeface="新細明體"/>
              </a:rPr>
              <a:t>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兩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個比喻組成，耶穌透過為僕預備主人歸來的心態，與及家主守護財物的心態，鼓勵聽眾預備自己。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今天，我們也學習耶穌的講論，增添我們預備的熱衷，迎接主將來有一天臨在，與及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迎接今年的聖誕節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8017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在熱衷冷掉前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（路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12:35-40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僕的責任感，增添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預備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自己的熱衷。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(35-36)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向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主的尊重感，增添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等候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救主的熱衷。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(37-38)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靈性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的擁有感，增添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緊握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生命的熱衷。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(39-40)</a:t>
            </a:r>
            <a:endParaRPr lang="zh-HK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0152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235</Words>
  <Application>Microsoft Office PowerPoint</Application>
  <PresentationFormat>如螢幕大小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在熱衷冷掉前（路12:35-40）－信息思路</vt:lpstr>
      <vt:lpstr>PowerPoint 簡報</vt:lpstr>
      <vt:lpstr>在熱衷冷掉前（路12:35-40）－信息大綱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在熱衷冷掉前（路12:35-40）－信息思路</dc:title>
  <dc:creator>Matthew Yan</dc:creator>
  <cp:lastModifiedBy>Matthew Yan</cp:lastModifiedBy>
  <cp:revision>4</cp:revision>
  <dcterms:created xsi:type="dcterms:W3CDTF">2018-11-30T01:47:06Z</dcterms:created>
  <dcterms:modified xsi:type="dcterms:W3CDTF">2018-11-30T02:20:46Z</dcterms:modified>
</cp:coreProperties>
</file>