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006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13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914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083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878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014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9017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861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433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9672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511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39BBB-0B11-43C4-89F8-99744BE26115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D8C6-33A6-49A3-93F7-FA08AE8B1CA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1341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為下一代禱告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17:11-19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信息引發自香港播道會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周年主題：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latin typeface="新細明體"/>
                <a:ea typeface="新細明體"/>
              </a:rPr>
              <a:t>【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作主門徒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歸回根本．同心為下一代努力</a:t>
            </a:r>
            <a:r>
              <a:rPr lang="en-US" altLang="zh-TW" sz="3600" b="1" dirty="0" smtClean="0">
                <a:latin typeface="新細明體"/>
                <a:ea typeface="新細明體"/>
              </a:rPr>
              <a:t>】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。信息經文選自耶穌基督和門徒最後一晚相聚的情景中，耶穌為門徒禱告的其中一部份。</a:t>
            </a:r>
          </a:p>
        </p:txBody>
      </p:sp>
    </p:spTree>
    <p:extLst>
      <p:ext uri="{BB962C8B-B14F-4D97-AF65-F5344CB8AC3E}">
        <p14:creationId xmlns:p14="http://schemas.microsoft.com/office/powerpoint/2010/main" val="249120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為下一代禱告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17:11-19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講題：</a:t>
            </a:r>
            <a:r>
              <a:rPr lang="en-US" altLang="zh-TW" sz="3600" b="1" dirty="0" smtClean="0">
                <a:latin typeface="新細明體"/>
                <a:ea typeface="新細明體"/>
              </a:rPr>
              <a:t>【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為下一代禱告</a:t>
            </a:r>
            <a:r>
              <a:rPr lang="en-US" altLang="zh-TW" sz="3600" b="1" dirty="0">
                <a:latin typeface="新細明體"/>
              </a:rPr>
              <a:t>】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，可指到家庭關係中的下一代，也可指信徒群體的下一代，包括年齡或信仰年日的下一代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相信是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周年的精髓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盼望藉著研習耶穌基督為門徒的禱告，豐富我們今天為下一代的禱告功課。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5850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為下一代禱告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17:11-19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同在的禱告。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(11-13)</a:t>
            </a:r>
          </a:p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放手的禱告。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(14-16)</a:t>
            </a:r>
          </a:p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差遣的禱告。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(17-19)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4596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178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為下一代禱告（約17:11-19）－信息思路</vt:lpstr>
      <vt:lpstr>為下一代禱告（約17:11-19）－信息思路</vt:lpstr>
      <vt:lpstr>為下一代禱告（約17:11-19）－信息大綱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為下一代禱告約17:11-19</dc:title>
  <dc:creator>Matthew Yan</dc:creator>
  <cp:lastModifiedBy>Matthew Yan</cp:lastModifiedBy>
  <cp:revision>4</cp:revision>
  <dcterms:created xsi:type="dcterms:W3CDTF">2018-11-21T08:23:48Z</dcterms:created>
  <dcterms:modified xsi:type="dcterms:W3CDTF">2018-11-21T08:30:22Z</dcterms:modified>
</cp:coreProperties>
</file>