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568" r:id="rId1"/>
  </p:sldMasterIdLst>
  <p:notesMasterIdLst>
    <p:notesMasterId r:id="rId67"/>
  </p:notesMasterIdLst>
  <p:sldIdLst>
    <p:sldId id="1208" r:id="rId2"/>
    <p:sldId id="1209" r:id="rId3"/>
    <p:sldId id="1210" r:id="rId4"/>
    <p:sldId id="1211" r:id="rId5"/>
    <p:sldId id="1212" r:id="rId6"/>
    <p:sldId id="1213" r:id="rId7"/>
    <p:sldId id="1214" r:id="rId8"/>
    <p:sldId id="1215" r:id="rId9"/>
    <p:sldId id="1216" r:id="rId10"/>
    <p:sldId id="1217" r:id="rId11"/>
    <p:sldId id="1218" r:id="rId12"/>
    <p:sldId id="1219" r:id="rId13"/>
    <p:sldId id="1220" r:id="rId14"/>
    <p:sldId id="1221" r:id="rId15"/>
    <p:sldId id="1222" r:id="rId16"/>
    <p:sldId id="1223" r:id="rId17"/>
    <p:sldId id="1224" r:id="rId18"/>
    <p:sldId id="1225" r:id="rId19"/>
    <p:sldId id="1226" r:id="rId20"/>
    <p:sldId id="1227" r:id="rId21"/>
    <p:sldId id="1228" r:id="rId22"/>
    <p:sldId id="1229" r:id="rId23"/>
    <p:sldId id="1230" r:id="rId24"/>
    <p:sldId id="1231" r:id="rId25"/>
    <p:sldId id="1232" r:id="rId26"/>
    <p:sldId id="1233" r:id="rId27"/>
    <p:sldId id="1234" r:id="rId28"/>
    <p:sldId id="1235" r:id="rId29"/>
    <p:sldId id="1236" r:id="rId30"/>
    <p:sldId id="1237" r:id="rId31"/>
    <p:sldId id="1238" r:id="rId32"/>
    <p:sldId id="1239" r:id="rId33"/>
    <p:sldId id="1240" r:id="rId34"/>
    <p:sldId id="1241" r:id="rId35"/>
    <p:sldId id="1242" r:id="rId36"/>
    <p:sldId id="1243" r:id="rId37"/>
    <p:sldId id="1244" r:id="rId38"/>
    <p:sldId id="1245" r:id="rId39"/>
    <p:sldId id="1246" r:id="rId40"/>
    <p:sldId id="1247" r:id="rId41"/>
    <p:sldId id="1248" r:id="rId42"/>
    <p:sldId id="1249" r:id="rId43"/>
    <p:sldId id="1250" r:id="rId44"/>
    <p:sldId id="1251" r:id="rId45"/>
    <p:sldId id="1252" r:id="rId46"/>
    <p:sldId id="1253" r:id="rId47"/>
    <p:sldId id="1254" r:id="rId48"/>
    <p:sldId id="1255" r:id="rId49"/>
    <p:sldId id="1256" r:id="rId50"/>
    <p:sldId id="1257" r:id="rId51"/>
    <p:sldId id="1258" r:id="rId52"/>
    <p:sldId id="1259" r:id="rId53"/>
    <p:sldId id="1260" r:id="rId54"/>
    <p:sldId id="1261" r:id="rId55"/>
    <p:sldId id="1262" r:id="rId56"/>
    <p:sldId id="1263" r:id="rId57"/>
    <p:sldId id="1264" r:id="rId58"/>
    <p:sldId id="1265" r:id="rId59"/>
    <p:sldId id="1266" r:id="rId60"/>
    <p:sldId id="1267" r:id="rId61"/>
    <p:sldId id="1268" r:id="rId62"/>
    <p:sldId id="1269" r:id="rId63"/>
    <p:sldId id="1270" r:id="rId64"/>
    <p:sldId id="1271" r:id="rId65"/>
    <p:sldId id="1272" r:id="rId66"/>
  </p:sldIdLst>
  <p:sldSz cx="9144000" cy="5143500" type="screen16x9"/>
  <p:notesSz cx="6858000" cy="9144000"/>
  <p:defaultTextStyle>
    <a:defPPr>
      <a:defRPr lang="zh-HK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5D4"/>
    <a:srgbClr val="E9C3C1"/>
    <a:srgbClr val="FF33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 varScale="1">
        <p:scale>
          <a:sx n="108" d="100"/>
          <a:sy n="108" d="100"/>
        </p:scale>
        <p:origin x="-78" y="-5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B5375-4F60-45DF-BBC0-3F5DB4B46897}" type="datetimeFigureOut">
              <a:rPr lang="zh-HK" altLang="en-US" smtClean="0"/>
              <a:t>13/11/2018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AAF3B-5EE5-4CAE-B9DB-F322FA2B252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4510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56FD1EF-B1C2-4A57-AA79-E4C0CE77A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CFFB9891-67B7-43F0-A892-E2128BD7B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0BE3-84EA-4F6D-A4C6-9F90F3CDCA66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13/11/2018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12C60949-717F-42F0-9EB3-F649688F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059EB574-F764-4585-8030-B9838ED4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E24F6-FA94-447D-8B05-498963DA3F0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0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E5E3CF43-29F5-4BD1-8477-6BE6DA7BD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718DE12-566F-4BEC-8D17-B36105BAB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ACF2DA91-1834-4E8E-9AB0-95BF51310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C420BE3-84EA-4F6D-A4C6-9F90F3CDCA66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13/11/2018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008E0EE8-B7CD-4986-9B37-7AF662CE2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4F911FB5-AABF-4FC5-B437-D90176530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9BE24F6-FA94-447D-8B05-498963DA3F0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1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FBE4ED8-C43D-4246-BCDC-7D1D7ECF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>
                <a:solidFill>
                  <a:schemeClr val="bg1"/>
                </a:solidFill>
              </a:rPr>
              <a:t>蛻變</a:t>
            </a:r>
            <a:r>
              <a:rPr lang="en-US" altLang="zh-TW" sz="6000">
                <a:solidFill>
                  <a:schemeClr val="bg1"/>
                </a:solidFill>
              </a:rPr>
              <a:t>‧</a:t>
            </a:r>
            <a:r>
              <a:rPr lang="zh-TW" altLang="en-US" sz="6000">
                <a:solidFill>
                  <a:schemeClr val="bg1"/>
                </a:solidFill>
              </a:rPr>
              <a:t>教會</a:t>
            </a:r>
            <a:endParaRPr lang="zh-HK" altLang="en-US" sz="6000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67FB1F0-3930-457D-A056-AF6C013A80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CCD8056-3923-4B16-A2C3-E0226AC7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由藍圖到峻工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C7D7FD2-5D9E-4140-8E37-8B4292B834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7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CAEFBD9-92C0-4D46-AAD9-1277D8EDC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N </a:t>
            </a:r>
            <a:r>
              <a:rPr lang="zh-TW" altLang="en-US"/>
              <a:t>無人士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3139571-8A80-4620-A167-EAEFEEBDCA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4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EE42E4A-2FC6-43DD-851E-BF2C95788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合一的新群體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7AC8CCC-B1C5-4981-BE56-CE9308C4DE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7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40D67CD-D828-4BEB-8265-E36995E44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從</a:t>
            </a:r>
            <a:r>
              <a:rPr lang="en-US" altLang="zh-TW"/>
              <a:t>N </a:t>
            </a:r>
            <a:r>
              <a:rPr lang="zh-TW" altLang="en-US"/>
              <a:t>無人士 到 歸為一體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84F8D05-FEE1-403B-B541-1BA59CC6D0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8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1C37E4A-4B0B-40F8-9B0E-FC13DCE09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0CF77B3-6DE9-4429-AA47-9A7B0D7E3E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9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DA3FAAB-0B68-4DC2-B51D-50780FAF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從亙古到永恆的大計劃 </a:t>
            </a:r>
            <a:r>
              <a:rPr lang="en-US" altLang="zh-TW"/>
              <a:t>(</a:t>
            </a:r>
            <a:r>
              <a:rPr lang="zh-TW" altLang="en-US"/>
              <a:t>弗</a:t>
            </a:r>
            <a:r>
              <a:rPr lang="en-US" altLang="zh-TW"/>
              <a:t>1:3-14)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8B12104-C0D2-4A09-9501-DC8A1D0974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34E9A81-467A-460C-ADF7-2E8AC4EAE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主的愛的長、闊、高、深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CE9E902-A30A-4548-8216-9C7E8BEBD3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1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F326734-A2D3-4426-BA7E-8E27C49E1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教會是基督的家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08A4C10-3FCF-43BD-9489-E478950E82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9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350117F-4A83-4224-8F40-558054F9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第二種蛻變：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99A4FFA-5296-49CB-B4D1-E64E107908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8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6D80EC5-2573-4EF4-894E-C3C1A947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基督徒個人的生命進程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9682781-211F-489B-9427-ACA895695C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9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6B9BC1D-1E7F-49C8-8541-A0759D70E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54F4D4C-7171-44F9-93D2-F7F7838EA2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4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9CB9AFE-C4EA-4D8F-A22A-ADBDA120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基督徒個人的生命進程</a:t>
            </a:r>
            <a:r>
              <a:rPr lang="en-US" altLang="zh-TW"/>
              <a:t>(</a:t>
            </a:r>
            <a:r>
              <a:rPr lang="zh-TW" altLang="en-US"/>
              <a:t>以弗所書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396BDB7-0716-4AFA-966C-A045966B97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6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BBC8879-F9FD-45BC-B79F-0465F80B4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心的轉變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585AD00-2F55-4BAE-8F2D-6964C7F827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0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75CD2D2-4313-4B67-BFEE-F4E96D95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因著真理，帶來心的轉變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549C2C1-885C-4B5B-A0DD-17205A83AA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9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2C1DE82-E188-4F74-9827-6D1C592D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行為與說話的轉變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2041191-C3E6-4C2A-8B53-74F6BCB17A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1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002C270-5915-4CD7-A28C-3042A4EF7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行為與說話的轉變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CDFD5C8-C1BE-42B5-9C03-045B4E7EBC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0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EA723DD-F161-4CE2-B74D-A439507CB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977A941-ED14-48F2-AFFF-8C84E4228D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0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8BBE2AF-0802-4DD4-9F30-43BD2E34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0282CE7-C7F5-490C-B2CC-3192564B6D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1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1DF35B4-6393-4607-9F6D-9FFC7CEA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1F03323-172B-4BF1-8A63-0633385E55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AD064B5-D101-4D32-AE59-202EC78B8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第三種蛻變：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0B815A6-9EAD-42E0-8EA2-21097DD90A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0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138DA51-2252-4749-B997-AE8B8658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基督徒個人的生命進程</a:t>
            </a:r>
            <a:r>
              <a:rPr lang="en-US" altLang="zh-TW"/>
              <a:t>(</a:t>
            </a:r>
            <a:r>
              <a:rPr lang="zh-TW" altLang="en-US"/>
              <a:t>以弗所書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981461E-4A38-4912-92CC-0AD83A0820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010D612-6CE1-4ABF-ADDA-788A6ACE6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2018</a:t>
            </a:r>
            <a:r>
              <a:rPr lang="zh-TW" altLang="en-US"/>
              <a:t>年康泉堂年曆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712FBDF-69BE-4B12-A505-4D8EDE575F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0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B4795FF-8F45-486E-9FF3-5968B35E0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神所賜的全副屬靈軍裝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453849B-DB24-4F6B-8FEE-3FF69E951F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7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2823CAD-580D-45E1-8365-2CD84F6B7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精兵</a:t>
            </a:r>
            <a:r>
              <a:rPr lang="en-US" altLang="zh-TW">
                <a:sym typeface="Wingdings" panose="05000000000000000000" pitchFamily="2" charset="2"/>
              </a:rPr>
              <a:t></a:t>
            </a:r>
            <a:r>
              <a:rPr lang="zh-TW" altLang="en-US"/>
              <a:t>軍隊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0907F37-6DBF-420C-8AC1-7DBFD24607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8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512AFD9-AC9D-49AD-8EEF-8510A786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8A2A959-54C4-497B-9875-152A6078E9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ABF5112-45CB-4B59-A021-F92281AF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2FAEEBB-41E5-40C9-A5D9-6FEDC7EA81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5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DD7599D-DF7D-4AEF-9458-11901B704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A6B36BD-29A3-4A98-9510-FF3A879893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8227163-45D4-4843-8C42-574C2880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849A360-903E-4DE3-BEE7-4885876B8D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4041F4B-A7BD-447C-B6F6-1BBE45AB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由隨從魔鬼變抵擋魔鬼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569EE1B-9965-4289-B4BB-21E28DEE40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6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52014F9-F2AE-42B7-8357-04AABD4CF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 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01E425C-CCF8-490A-BF2B-31D772CA6A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8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0CFB1B0-56AE-4544-9A9E-B8159147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神所賜的全副屬靈軍裝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93494AD-318B-47E6-80D9-4DE413C2F7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14F9979-8391-47EA-84A7-EA1FC695A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教會勝過一切屬靈界的權勢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2807006-860E-4F50-8DF9-DD6A22A927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02EBE50-F5CA-406B-BEE1-77EB03B6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>
                <a:solidFill>
                  <a:schemeClr val="bg1"/>
                </a:solidFill>
              </a:rPr>
              <a:t>蛻變</a:t>
            </a:r>
            <a:r>
              <a:rPr lang="en-US" altLang="zh-TW" sz="6000">
                <a:solidFill>
                  <a:schemeClr val="bg1"/>
                </a:solidFill>
              </a:rPr>
              <a:t>‧</a:t>
            </a:r>
            <a:r>
              <a:rPr lang="zh-TW" altLang="en-US" sz="6000">
                <a:solidFill>
                  <a:schemeClr val="bg1"/>
                </a:solidFill>
              </a:rPr>
              <a:t>教會</a:t>
            </a:r>
            <a:endParaRPr lang="zh-HK" altLang="en-US" sz="6000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C2A1D81-168E-4D6F-A03A-9639EDCF6F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23CA5BE-CFAA-48B3-9933-254EA2CC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教會勝過一切屬靈界的權勢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9B1F4D4-7F6F-46F5-9944-2EAEA500A9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5136089-5AA8-4FFE-B871-7400ED24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以弗所書六章的幾個主題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2C3B7FB-DAFF-489F-8006-F323722A2D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F054E91-08DD-4E1A-9040-99F908E0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基督與教會：基督教倫理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5C07591-DD35-4B9C-BFB9-4FD1020415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3C64810-3FB2-4671-AFD3-7FD3CCDA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教會是基督的身體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F87234C-A9F4-44E9-BF74-B846714011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2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7D36488-5120-4DFB-B8F0-AB73B57B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由個體變一體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9B0645C-7DBC-4EC5-B0DF-E5E795059E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2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8E0F1A8-CE42-4537-A42D-C91A0AF8E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奧秘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B6D5F08-208D-4726-9263-AF8FB4FFAB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D9F3902-CB16-4E12-87B1-5A4B02E78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以弗所書兩個「同歸於一」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A7EC39E-FC3E-4F38-AB2F-464D03D8A0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17F67AC-5807-4364-BDA6-8E73213A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8B02A63-0519-43F9-98D8-46324DF673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CC82D13-83FF-4CAF-B4B4-4EA90A7A9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第二次的「同歸於</a:t>
            </a:r>
            <a:r>
              <a:rPr lang="en-US" altLang="zh-TW"/>
              <a:t> “</a:t>
            </a:r>
            <a:r>
              <a:rPr lang="zh-TW" altLang="en-US"/>
              <a:t>一</a:t>
            </a:r>
            <a:r>
              <a:rPr lang="en-US" altLang="zh-TW"/>
              <a:t>”</a:t>
            </a:r>
            <a:r>
              <a:rPr lang="zh-TW" altLang="en-US"/>
              <a:t>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94610AD-8F10-4245-9B6D-7160740A94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EA3D15B-EEEC-4C0C-B8E6-E10FA103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以弗所書兩個「同歸於一」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28CEEF7-7091-4338-8613-E2A0AA23C4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8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B8E91C5-FDF7-4FB2-B854-4A7782DC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/>
            </a:r>
            <a:br>
              <a:rPr lang="en-US" altLang="zh-TW"/>
            </a:br>
            <a:r>
              <a:rPr lang="zh-TW" altLang="zh-HK"/>
              <a:t>聖所之地，異族止步，違者必殺</a:t>
            </a:r>
            <a:r>
              <a:rPr lang="zh-HK" altLang="en-US"/>
              <a:t/>
            </a:r>
            <a:br>
              <a:rPr lang="zh-HK" altLang="en-US"/>
            </a:b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3DC6065-7401-4D0B-8938-8F5A284AF5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2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9ADBB3F-6460-4A9F-A19A-A9E143DE7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合一？統一？倒模？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F888511-0EA6-4C40-A9AB-480C29C581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4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ED12D75-267C-4827-B6DF-FA1C9B45A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五重職事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A53FBC2-F743-4E8A-8B6A-09BAE80941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8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5CBDE25-41B1-4B51-A677-987B67888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以基督的身體比喻教會 </a:t>
            </a:r>
            <a:r>
              <a:rPr lang="en-US" altLang="zh-TW"/>
              <a:t>(</a:t>
            </a:r>
            <a:r>
              <a:rPr lang="zh-TW" altLang="en-US"/>
              <a:t>弗四章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EE7AF7D-07E9-4515-B0F1-233DEFF569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5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1CF7F0A-9664-4469-AF4E-B3D7B851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每一個人，連於一起</a:t>
            </a:r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D859AFF-75FE-4DCE-9FB2-001CDDC0B7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1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FF3FC37-023A-425C-9F60-E254F855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健康教會的</a:t>
            </a:r>
            <a:r>
              <a:rPr lang="en-US" altLang="zh-TW"/>
              <a:t> 8</a:t>
            </a:r>
            <a:r>
              <a:rPr lang="zh-TW" altLang="en-US"/>
              <a:t>項優良特質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4582E82-4874-4460-A82B-A660179C42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59031E8-4CE3-4EDD-B34D-A32A200E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各按其職 </a:t>
            </a:r>
            <a:r>
              <a:rPr lang="en-US" altLang="zh-TW"/>
              <a:t>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0B598A3-E07F-4F41-9ECD-007FB6F647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3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4E553AD-32D3-4CFD-88E2-BF924442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由藍圖到峻工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5E758D4-330D-4AE3-8858-AB93E773AB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7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D13F2CC-2E51-43D7-8702-83A4826E5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教會是基督的身體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C5F056E-38BB-4B8B-8994-D2FDAD4545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6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9F38BD0-AB2C-4CCD-8594-52423368E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基督的身體各按其職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316D9BD-8FD9-428F-921C-02A29AC63A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6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825E5E0-DDCA-4F79-9A7A-C2FAF07E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認識自己的宗派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EF23A15-6C1D-44D6-B993-CC25329F33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41091B2-916C-4434-B364-5B769A72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第二聖殿鳥瞰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1C3C25F-6709-4D5B-B5CE-1FD3B6FCD7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2DEC34B-4DB7-419B-A495-D948C04B1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同為教會的一份子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73AC38F-8F8B-4EDB-BDE2-08DBF3DD56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E58C73A-762C-46C2-9F17-F79FD0DB2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播道會</a:t>
            </a:r>
            <a:r>
              <a:rPr lang="en-US" altLang="zh-TW"/>
              <a:t>130</a:t>
            </a:r>
            <a:r>
              <a:rPr lang="zh-TW" altLang="en-US"/>
              <a:t>週年感恩崇拜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E016F66-6070-49AD-B4B0-DA0EE43568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3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2A95C4F-CAC4-44F1-A5DD-AE8E57D6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眾教會是基督的身體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872F3F2-451C-44B9-BF59-4F211FE651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4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9826CFB-0DA1-4BD6-B1B0-34469CD64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關於教內的消息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DD1B0D3-CCB1-48CE-8F37-780724704D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D808FE8-1916-449C-BAE1-C81E72E91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幾種蛻變：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3DA8C4B-4CF0-4621-92BB-C0AF3CB0C8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8AF9D26-6984-4FD6-B243-835C42EE5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>
                <a:solidFill>
                  <a:schemeClr val="bg1"/>
                </a:solidFill>
              </a:rPr>
              <a:t>蛻變教會</a:t>
            </a:r>
            <a:endParaRPr lang="zh-HK" altLang="en-US" sz="6000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2D4F659-C203-443F-A4A4-8BB4D228C1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9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BB6281C-25A0-4E1A-83FE-E5B729A47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6A7D738-43D2-41C6-939E-F4411BADF4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9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D80437C-7829-4496-984B-32A06C3D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BD50FAE-0CBE-4D22-8AF3-7F6E445B15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D893F84-DDED-4A60-8322-339B74F3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第一種蛻變：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C49FC8F-2A6F-42A5-A5C1-343BEE5F89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8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317</Words>
  <Application>Microsoft Office PowerPoint</Application>
  <PresentationFormat>如螢幕大小 (16:9)</PresentationFormat>
  <Paragraphs>53</Paragraphs>
  <Slides>65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65</vt:i4>
      </vt:variant>
    </vt:vector>
  </HeadingPairs>
  <TitlesOfParts>
    <vt:vector size="66" baseType="lpstr">
      <vt:lpstr>3_Office 佈景主題</vt:lpstr>
      <vt:lpstr>蛻變‧教會</vt:lpstr>
      <vt:lpstr>PowerPoint 簡報</vt:lpstr>
      <vt:lpstr>2018年康泉堂年曆</vt:lpstr>
      <vt:lpstr>蛻變‧教會</vt:lpstr>
      <vt:lpstr> 聖所之地，異族止步，違者必殺 </vt:lpstr>
      <vt:lpstr>第二聖殿鳥瞰</vt:lpstr>
      <vt:lpstr>PowerPoint 簡報</vt:lpstr>
      <vt:lpstr>PowerPoint 簡報</vt:lpstr>
      <vt:lpstr>第一種蛻變：</vt:lpstr>
      <vt:lpstr>由藍圖到峻工</vt:lpstr>
      <vt:lpstr>N 無人士</vt:lpstr>
      <vt:lpstr>合一的新群體</vt:lpstr>
      <vt:lpstr>從N 無人士 到 歸為一體</vt:lpstr>
      <vt:lpstr>PowerPoint 簡報</vt:lpstr>
      <vt:lpstr>從亙古到永恆的大計劃 (弗1:3-14)</vt:lpstr>
      <vt:lpstr>主的愛的長、闊、高、深</vt:lpstr>
      <vt:lpstr>教會是基督的家</vt:lpstr>
      <vt:lpstr>第二種蛻變：</vt:lpstr>
      <vt:lpstr>基督徒個人的生命進程</vt:lpstr>
      <vt:lpstr>基督徒個人的生命進程(以弗所書)</vt:lpstr>
      <vt:lpstr>心的轉變</vt:lpstr>
      <vt:lpstr>因著真理，帶來心的轉變</vt:lpstr>
      <vt:lpstr>行為與說話的轉變</vt:lpstr>
      <vt:lpstr>行為與說話的轉變</vt:lpstr>
      <vt:lpstr>PowerPoint 簡報</vt:lpstr>
      <vt:lpstr>PowerPoint 簡報</vt:lpstr>
      <vt:lpstr>PowerPoint 簡報</vt:lpstr>
      <vt:lpstr>第三種蛻變：</vt:lpstr>
      <vt:lpstr>基督徒個人的生命進程(以弗所書)</vt:lpstr>
      <vt:lpstr>神所賜的全副屬靈軍裝</vt:lpstr>
      <vt:lpstr>精兵軍隊</vt:lpstr>
      <vt:lpstr>PowerPoint 簡報</vt:lpstr>
      <vt:lpstr>PowerPoint 簡報</vt:lpstr>
      <vt:lpstr>PowerPoint 簡報</vt:lpstr>
      <vt:lpstr>PowerPoint 簡報</vt:lpstr>
      <vt:lpstr>由隨從魔鬼變抵擋魔鬼</vt:lpstr>
      <vt:lpstr> </vt:lpstr>
      <vt:lpstr>神所賜的全副屬靈軍裝</vt:lpstr>
      <vt:lpstr>教會勝過一切屬靈界的權勢</vt:lpstr>
      <vt:lpstr>教會勝過一切屬靈界的權勢</vt:lpstr>
      <vt:lpstr>以弗所書六章的幾個主題</vt:lpstr>
      <vt:lpstr>基督與教會：基督教倫理</vt:lpstr>
      <vt:lpstr>教會是基督的身體</vt:lpstr>
      <vt:lpstr>由個體變一體</vt:lpstr>
      <vt:lpstr>奧秘</vt:lpstr>
      <vt:lpstr>以弗所書兩個「同歸於一」</vt:lpstr>
      <vt:lpstr>PowerPoint 簡報</vt:lpstr>
      <vt:lpstr>第二次的「同歸於 “一”」</vt:lpstr>
      <vt:lpstr>以弗所書兩個「同歸於一」</vt:lpstr>
      <vt:lpstr>合一？統一？倒模？</vt:lpstr>
      <vt:lpstr>五重職事</vt:lpstr>
      <vt:lpstr>以基督的身體比喻教會 (弗四章)</vt:lpstr>
      <vt:lpstr>每一個人，連於一起</vt:lpstr>
      <vt:lpstr>健康教會的 8項優良特質</vt:lpstr>
      <vt:lpstr>各按其職 (新漢語譯本)</vt:lpstr>
      <vt:lpstr>由藍圖到峻工</vt:lpstr>
      <vt:lpstr>教會是基督的身體</vt:lpstr>
      <vt:lpstr>基督的身體各按其職</vt:lpstr>
      <vt:lpstr>認識自己的宗派</vt:lpstr>
      <vt:lpstr>同為教會的一份子</vt:lpstr>
      <vt:lpstr>播道會130週年感恩崇拜</vt:lpstr>
      <vt:lpstr>眾教會是基督的身體</vt:lpstr>
      <vt:lpstr>關於教內的消息</vt:lpstr>
      <vt:lpstr>幾種蛻變：</vt:lpstr>
      <vt:lpstr>蛻變教會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Andrew</dc:creator>
  <cp:lastModifiedBy>Andrew</cp:lastModifiedBy>
  <cp:revision>132</cp:revision>
  <dcterms:created xsi:type="dcterms:W3CDTF">2018-06-29T08:19:19Z</dcterms:created>
  <dcterms:modified xsi:type="dcterms:W3CDTF">2018-11-13T06:25:24Z</dcterms:modified>
</cp:coreProperties>
</file>