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443E-219D-4BA5-A361-DC10EEDF7DE6}" type="datetimeFigureOut">
              <a:rPr lang="zh-HK" altLang="en-US" smtClean="0"/>
              <a:t>2/11/2018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40CAB-7E19-4573-9AB3-AACB889DBE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51708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443E-219D-4BA5-A361-DC10EEDF7DE6}" type="datetimeFigureOut">
              <a:rPr lang="zh-HK" altLang="en-US" smtClean="0"/>
              <a:t>2/11/2018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40CAB-7E19-4573-9AB3-AACB889DBE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83870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443E-219D-4BA5-A361-DC10EEDF7DE6}" type="datetimeFigureOut">
              <a:rPr lang="zh-HK" altLang="en-US" smtClean="0"/>
              <a:t>2/11/2018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40CAB-7E19-4573-9AB3-AACB889DBE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37167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443E-219D-4BA5-A361-DC10EEDF7DE6}" type="datetimeFigureOut">
              <a:rPr lang="zh-HK" altLang="en-US" smtClean="0"/>
              <a:t>2/11/2018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40CAB-7E19-4573-9AB3-AACB889DBE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43335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443E-219D-4BA5-A361-DC10EEDF7DE6}" type="datetimeFigureOut">
              <a:rPr lang="zh-HK" altLang="en-US" smtClean="0"/>
              <a:t>2/11/2018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40CAB-7E19-4573-9AB3-AACB889DBE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5023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443E-219D-4BA5-A361-DC10EEDF7DE6}" type="datetimeFigureOut">
              <a:rPr lang="zh-HK" altLang="en-US" smtClean="0"/>
              <a:t>2/11/2018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40CAB-7E19-4573-9AB3-AACB889DBE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58661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443E-219D-4BA5-A361-DC10EEDF7DE6}" type="datetimeFigureOut">
              <a:rPr lang="zh-HK" altLang="en-US" smtClean="0"/>
              <a:t>2/11/2018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40CAB-7E19-4573-9AB3-AACB889DBE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04900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443E-219D-4BA5-A361-DC10EEDF7DE6}" type="datetimeFigureOut">
              <a:rPr lang="zh-HK" altLang="en-US" smtClean="0"/>
              <a:t>2/11/2018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40CAB-7E19-4573-9AB3-AACB889DBE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37776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443E-219D-4BA5-A361-DC10EEDF7DE6}" type="datetimeFigureOut">
              <a:rPr lang="zh-HK" altLang="en-US" smtClean="0"/>
              <a:t>2/11/2018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40CAB-7E19-4573-9AB3-AACB889DBE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95158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443E-219D-4BA5-A361-DC10EEDF7DE6}" type="datetimeFigureOut">
              <a:rPr lang="zh-HK" altLang="en-US" smtClean="0"/>
              <a:t>2/11/2018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40CAB-7E19-4573-9AB3-AACB889DBE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95177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443E-219D-4BA5-A361-DC10EEDF7DE6}" type="datetimeFigureOut">
              <a:rPr lang="zh-HK" altLang="en-US" smtClean="0"/>
              <a:t>2/11/2018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40CAB-7E19-4573-9AB3-AACB889DBE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36313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0443E-219D-4BA5-A361-DC10EEDF7DE6}" type="datetimeFigureOut">
              <a:rPr lang="zh-HK" altLang="en-US" smtClean="0"/>
              <a:t>2/11/2018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40CAB-7E19-4573-9AB3-AACB889DBE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2323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同行不易，恩典夠用。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20:1-38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在第三次巡迴佈道旅程的尾聲，保羅仍然面對衝擊，但也把握機會到訪數個城市，建立群體，然後返回耶路撒冷述職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(20:16)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04427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同行不易，恩典夠用。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20:1-38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在這段路程，作者路加主要記載特羅亞和米利都兩個地方所發生的事情，分別是保羅神蹟地救活了猶推古，與及保羅與以弗所教會領袖的道別說話。</a:t>
            </a:r>
          </a:p>
          <a:p>
            <a:pPr marL="0" indent="0">
              <a:buNone/>
            </a:pPr>
            <a:endPara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研習以上兩件事蹟對信仰群體的意義，我們學習同行的功課。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74030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同行不易，恩典夠用。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20:1-38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3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3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仰望神蹟臨在，靠主恩在危機中同行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(1-12)</a:t>
            </a:r>
          </a:p>
          <a:p>
            <a:pPr marL="0" indent="0">
              <a:buNone/>
            </a:pPr>
            <a:r>
              <a:rPr lang="en-US" altLang="zh-TW" sz="33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3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學習無憾心志，靠主恩在變遷中同行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(13-27)</a:t>
            </a:r>
          </a:p>
          <a:p>
            <a:pPr marL="0" indent="0">
              <a:buNone/>
            </a:pPr>
            <a:r>
              <a:rPr lang="en-US" altLang="zh-TW" sz="33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3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傳承辨識服事，靠主恩在衝擊中同行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(28-38)</a:t>
            </a:r>
            <a:endParaRPr lang="zh-HK" altLang="en-US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19592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196</Words>
  <Application>Microsoft Office PowerPoint</Application>
  <PresentationFormat>如螢幕大小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同行不易，恩典夠用。（徒20:1-38）－信息思路</vt:lpstr>
      <vt:lpstr>同行不易，恩典夠用。（徒20:1-38）－信息思路</vt:lpstr>
      <vt:lpstr>同行不易，恩典夠用。（徒20:1-38）－信息大綱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同行不易，恩典夠用。（徒20:1-38）－信息思路 </dc:title>
  <dc:creator>Matthew Yan</dc:creator>
  <cp:lastModifiedBy>Matthew Yan</cp:lastModifiedBy>
  <cp:revision>3</cp:revision>
  <dcterms:created xsi:type="dcterms:W3CDTF">2018-11-02T03:18:11Z</dcterms:created>
  <dcterms:modified xsi:type="dcterms:W3CDTF">2018-11-02T03:30:56Z</dcterms:modified>
</cp:coreProperties>
</file>