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429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4280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4114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263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27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2416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131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755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6031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15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386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6065F-8173-40D3-93F8-AF1895F89C58}" type="datetimeFigureOut">
              <a:rPr lang="zh-HK" altLang="en-US" smtClean="0"/>
              <a:t>26/10/2018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FAEC9-0F85-40D9-9165-312EA2DCD21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665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假如信是真的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19:8-41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保羅在以弗所城服事了二十七個月，雖有正面及負面的回應，但透過在推喇奴學院的服事，基督信仰被廣泛傳開。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保羅的服事，帶出上帝臨在的神蹟奇事，引來模仿的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行為；在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真實信仰與模仿行為的比較下，民眾更了解基督信仰的能力，信仰也更廣泛地被領受。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850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假如信是真的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19:8-41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因著基督信仰的影響力增加，宗教利益受損者鼓起民眾的哄動，社群管治者本著良知平服這場</a:t>
            </a:r>
            <a:r>
              <a:rPr lang="zh-TW" altLang="en-US" sz="3600" b="1" dirty="0" smtClean="0">
                <a:latin typeface="新細明體"/>
                <a:ea typeface="新細明體"/>
              </a:rPr>
              <a:t>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羊群心理</a:t>
            </a:r>
            <a:r>
              <a:rPr lang="zh-TW" altLang="en-US" sz="3600" b="1" dirty="0" smtClean="0">
                <a:latin typeface="新細明體"/>
                <a:ea typeface="新細明體"/>
              </a:rPr>
              <a:t>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的哄動。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今天，我們學習與真神上帝建立真實的信仰關係，活出基督信仰的影響力及持久力。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343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假如信是真的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19:8-41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真的信，愈辯愈澄明。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(8-10)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真的信，經驗真能力。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(11-20)</a:t>
            </a:r>
          </a:p>
          <a:p>
            <a:pPr marL="0" indent="0">
              <a:buNone/>
            </a:pPr>
            <a:r>
              <a:rPr lang="en-US" altLang="zh-TW" sz="40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真的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信，與良知共鳴。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(21-41)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613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216</Words>
  <Application>Microsoft Office PowerPoint</Application>
  <PresentationFormat>如螢幕大小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假如信是真的（徒19:8-41）－信息思路</vt:lpstr>
      <vt:lpstr>假如信是真的（徒19:8-41）－信息思路</vt:lpstr>
      <vt:lpstr>假如信是真的（徒19:8-41）－信息大綱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假如信是真的（徒19:8-41）－信息思路</dc:title>
  <dc:creator>Matthew Yan</dc:creator>
  <cp:lastModifiedBy>Matthew Yan</cp:lastModifiedBy>
  <cp:revision>2</cp:revision>
  <dcterms:created xsi:type="dcterms:W3CDTF">2018-10-26T02:58:39Z</dcterms:created>
  <dcterms:modified xsi:type="dcterms:W3CDTF">2018-10-26T03:08:09Z</dcterms:modified>
</cp:coreProperties>
</file>