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3F40-B43D-4EC2-B6B3-ADD826F9AC0C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06E6-2DE5-4D37-BBED-1ED1593D14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5576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3F40-B43D-4EC2-B6B3-ADD826F9AC0C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06E6-2DE5-4D37-BBED-1ED1593D14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1128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3F40-B43D-4EC2-B6B3-ADD826F9AC0C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06E6-2DE5-4D37-BBED-1ED1593D14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9323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3F40-B43D-4EC2-B6B3-ADD826F9AC0C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06E6-2DE5-4D37-BBED-1ED1593D14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26590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3F40-B43D-4EC2-B6B3-ADD826F9AC0C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06E6-2DE5-4D37-BBED-1ED1593D14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6004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3F40-B43D-4EC2-B6B3-ADD826F9AC0C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06E6-2DE5-4D37-BBED-1ED1593D14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4718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3F40-B43D-4EC2-B6B3-ADD826F9AC0C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06E6-2DE5-4D37-BBED-1ED1593D14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5580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3F40-B43D-4EC2-B6B3-ADD826F9AC0C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06E6-2DE5-4D37-BBED-1ED1593D14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49508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3F40-B43D-4EC2-B6B3-ADD826F9AC0C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06E6-2DE5-4D37-BBED-1ED1593D14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9113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3F40-B43D-4EC2-B6B3-ADD826F9AC0C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06E6-2DE5-4D37-BBED-1ED1593D14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6335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3F40-B43D-4EC2-B6B3-ADD826F9AC0C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06E6-2DE5-4D37-BBED-1ED1593D14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88890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A3F40-B43D-4EC2-B6B3-ADD826F9AC0C}" type="datetimeFigureOut">
              <a:rPr lang="zh-HK" altLang="en-US" smtClean="0"/>
              <a:t>20/10/2018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306E6-2DE5-4D37-BBED-1ED1593D14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8116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一代影響一代（王上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3:1-15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b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信仰現實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下一代的境遇。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(1-4)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信仰態度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上一代的見證。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(5-6)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信仰智慧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下一代的抉擇。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(7-9)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信仰介入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代與代的天恩。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(10-15)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2134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54</Words>
  <Application>Microsoft Office PowerPoint</Application>
  <PresentationFormat>如螢幕大小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 一代影響一代（王上3:1-15）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一代影響一代（王上3:1-15） </dc:title>
  <dc:creator>Matthew Yan</dc:creator>
  <cp:lastModifiedBy>Matthew Yan</cp:lastModifiedBy>
  <cp:revision>1</cp:revision>
  <dcterms:created xsi:type="dcterms:W3CDTF">2018-10-20T05:46:05Z</dcterms:created>
  <dcterms:modified xsi:type="dcterms:W3CDTF">2018-10-20T05:49:36Z</dcterms:modified>
</cp:coreProperties>
</file>