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8F722-C181-4A52-BA7C-DCD47BA03C73}" type="datetimeFigureOut">
              <a:rPr lang="zh-HK" altLang="en-US" smtClean="0"/>
              <a:t>12/10/2018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0D1B0-E2CA-48FD-9CFF-3548A4304F6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04083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8F722-C181-4A52-BA7C-DCD47BA03C73}" type="datetimeFigureOut">
              <a:rPr lang="zh-HK" altLang="en-US" smtClean="0"/>
              <a:t>12/10/2018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0D1B0-E2CA-48FD-9CFF-3548A4304F6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82590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8F722-C181-4A52-BA7C-DCD47BA03C73}" type="datetimeFigureOut">
              <a:rPr lang="zh-HK" altLang="en-US" smtClean="0"/>
              <a:t>12/10/2018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0D1B0-E2CA-48FD-9CFF-3548A4304F6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10681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8F722-C181-4A52-BA7C-DCD47BA03C73}" type="datetimeFigureOut">
              <a:rPr lang="zh-HK" altLang="en-US" smtClean="0"/>
              <a:t>12/10/2018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0D1B0-E2CA-48FD-9CFF-3548A4304F6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23091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8F722-C181-4A52-BA7C-DCD47BA03C73}" type="datetimeFigureOut">
              <a:rPr lang="zh-HK" altLang="en-US" smtClean="0"/>
              <a:t>12/10/2018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0D1B0-E2CA-48FD-9CFF-3548A4304F6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69053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8F722-C181-4A52-BA7C-DCD47BA03C73}" type="datetimeFigureOut">
              <a:rPr lang="zh-HK" altLang="en-US" smtClean="0"/>
              <a:t>12/10/2018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0D1B0-E2CA-48FD-9CFF-3548A4304F6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4860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8F722-C181-4A52-BA7C-DCD47BA03C73}" type="datetimeFigureOut">
              <a:rPr lang="zh-HK" altLang="en-US" smtClean="0"/>
              <a:t>12/10/2018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0D1B0-E2CA-48FD-9CFF-3548A4304F6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90713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8F722-C181-4A52-BA7C-DCD47BA03C73}" type="datetimeFigureOut">
              <a:rPr lang="zh-HK" altLang="en-US" smtClean="0"/>
              <a:t>12/10/2018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0D1B0-E2CA-48FD-9CFF-3548A4304F6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79009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8F722-C181-4A52-BA7C-DCD47BA03C73}" type="datetimeFigureOut">
              <a:rPr lang="zh-HK" altLang="en-US" smtClean="0"/>
              <a:t>12/10/2018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0D1B0-E2CA-48FD-9CFF-3548A4304F6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73785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8F722-C181-4A52-BA7C-DCD47BA03C73}" type="datetimeFigureOut">
              <a:rPr lang="zh-HK" altLang="en-US" smtClean="0"/>
              <a:t>12/10/2018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0D1B0-E2CA-48FD-9CFF-3548A4304F6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53320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8F722-C181-4A52-BA7C-DCD47BA03C73}" type="datetimeFigureOut">
              <a:rPr lang="zh-HK" altLang="en-US" smtClean="0"/>
              <a:t>12/10/2018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0D1B0-E2CA-48FD-9CFF-3548A4304F6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80322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8F722-C181-4A52-BA7C-DCD47BA03C73}" type="datetimeFigureOut">
              <a:rPr lang="zh-HK" altLang="en-US" smtClean="0"/>
              <a:t>12/10/2018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0D1B0-E2CA-48FD-9CFF-3548A4304F6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26019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信仰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一個思辯與經驗的合併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18:23-19:7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）－－信息思路</a:t>
            </a:r>
            <a:endParaRPr lang="zh-HK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完成於耶路撒冷的述職期，保羅展開第三次巡迴佈道旅程，先在加拉太和弗呂家服事。另一邊廂，亞居拉和百基拉夫婦在以弗所遇到一位傳道者亞波羅，並進行信仰交流。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9390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信仰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一個思辯與經驗的合併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18:23-19:7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）－－信息思路</a:t>
            </a:r>
            <a:endParaRPr lang="zh-HK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及後，亞波羅由以弗所到哥林多服事，保羅在以弗所遇到一些與亞波羅持相同信仰角度的門徒；透過信仰對談和禱告，保羅開闊他們的信仰經驗。</a:t>
            </a:r>
          </a:p>
          <a:p>
            <a:pPr marL="0" indent="0">
              <a:buNone/>
            </a:pPr>
            <a:endPara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研讀以上兩個事件的描述，我們學習信仰思辯與及信仰經驗兩者的合併，從而豐富我們今天的信仰。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0699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信仰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一個思辯與經驗的合併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18:23-19:7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）－－信息大綱</a:t>
            </a:r>
            <a:endParaRPr lang="zh-HK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628800"/>
            <a:ext cx="864096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思辯</a:t>
            </a: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操練信仰的傳遞力與說服力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(18:23-28)</a:t>
            </a:r>
          </a:p>
          <a:p>
            <a:pPr marL="0" indent="0">
              <a:buNone/>
            </a:pP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經驗</a:t>
            </a: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深化信仰的超越性與內在性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(19:1-7)</a:t>
            </a:r>
            <a:endParaRPr lang="zh-HK" altLang="en-US" sz="1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7963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196</Words>
  <Application>Microsoft Office PowerPoint</Application>
  <PresentationFormat>如螢幕大小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信仰——一個思辯與經驗的合併 （徒18:23-19:7）－－信息思路</vt:lpstr>
      <vt:lpstr>信仰——一個思辯與經驗的合併 （徒18:23-19:7）－－信息思路</vt:lpstr>
      <vt:lpstr>信仰——一個思辯與經驗的合併 （徒18:23-19:7）－－信息大綱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信仰——一個思辯與經驗的合併 徒18:23-19:7 信息思路  </dc:title>
  <dc:creator>Matthew Yan</dc:creator>
  <cp:lastModifiedBy>Matthew Yan</cp:lastModifiedBy>
  <cp:revision>6</cp:revision>
  <dcterms:created xsi:type="dcterms:W3CDTF">2018-10-12T02:38:57Z</dcterms:created>
  <dcterms:modified xsi:type="dcterms:W3CDTF">2018-10-12T03:18:41Z</dcterms:modified>
</cp:coreProperties>
</file>