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9720-9D20-4330-82B0-EBC0DC1806B7}" type="datetimeFigureOut">
              <a:rPr lang="zh-HK" altLang="en-US" smtClean="0"/>
              <a:t>5/10/2018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6B48-0964-4E8F-B4F0-3622EDB1C65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09557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9720-9D20-4330-82B0-EBC0DC1806B7}" type="datetimeFigureOut">
              <a:rPr lang="zh-HK" altLang="en-US" smtClean="0"/>
              <a:t>5/10/2018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6B48-0964-4E8F-B4F0-3622EDB1C65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57690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9720-9D20-4330-82B0-EBC0DC1806B7}" type="datetimeFigureOut">
              <a:rPr lang="zh-HK" altLang="en-US" smtClean="0"/>
              <a:t>5/10/2018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6B48-0964-4E8F-B4F0-3622EDB1C65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7859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9720-9D20-4330-82B0-EBC0DC1806B7}" type="datetimeFigureOut">
              <a:rPr lang="zh-HK" altLang="en-US" smtClean="0"/>
              <a:t>5/10/2018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6B48-0964-4E8F-B4F0-3622EDB1C65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19922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9720-9D20-4330-82B0-EBC0DC1806B7}" type="datetimeFigureOut">
              <a:rPr lang="zh-HK" altLang="en-US" smtClean="0"/>
              <a:t>5/10/2018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6B48-0964-4E8F-B4F0-3622EDB1C65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64718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9720-9D20-4330-82B0-EBC0DC1806B7}" type="datetimeFigureOut">
              <a:rPr lang="zh-HK" altLang="en-US" smtClean="0"/>
              <a:t>5/10/2018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6B48-0964-4E8F-B4F0-3622EDB1C65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31390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9720-9D20-4330-82B0-EBC0DC1806B7}" type="datetimeFigureOut">
              <a:rPr lang="zh-HK" altLang="en-US" smtClean="0"/>
              <a:t>5/10/2018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6B48-0964-4E8F-B4F0-3622EDB1C65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0519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9720-9D20-4330-82B0-EBC0DC1806B7}" type="datetimeFigureOut">
              <a:rPr lang="zh-HK" altLang="en-US" smtClean="0"/>
              <a:t>5/10/2018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6B48-0964-4E8F-B4F0-3622EDB1C65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98422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9720-9D20-4330-82B0-EBC0DC1806B7}" type="datetimeFigureOut">
              <a:rPr lang="zh-HK" altLang="en-US" smtClean="0"/>
              <a:t>5/10/2018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6B48-0964-4E8F-B4F0-3622EDB1C65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13178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9720-9D20-4330-82B0-EBC0DC1806B7}" type="datetimeFigureOut">
              <a:rPr lang="zh-HK" altLang="en-US" smtClean="0"/>
              <a:t>5/10/2018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6B48-0964-4E8F-B4F0-3622EDB1C65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49298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9720-9D20-4330-82B0-EBC0DC1806B7}" type="datetimeFigureOut">
              <a:rPr lang="zh-HK" altLang="en-US" smtClean="0"/>
              <a:t>5/10/2018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B6B48-0964-4E8F-B4F0-3622EDB1C65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23069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19720-9D20-4330-82B0-EBC0DC1806B7}" type="datetimeFigureOut">
              <a:rPr lang="zh-HK" altLang="en-US" smtClean="0"/>
              <a:t>5/10/2018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B6B48-0964-4E8F-B4F0-3622EDB1C65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4787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職業與召命（徒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18:1-22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保羅離開雅典到達哥林多，逗留了至少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個月，及後由哥林多轉到以弗所，再返回耶路撒冷，完成第二次巡迴佈道旅程。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90094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職業與召命（徒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18:1-22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在這個巡迴佈道旅程的尾聲，路加沒有詳細記載保羅的講論，而是帶出保羅信仰生活的形態，包括帶職事奉的模式、以及上帝召命的介入等。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今天，我們雖有不同的生活形態，但希望從保羅的例子，學習如何活出基督信仰。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46487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職業與召命（徒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18:1-22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確定職業的意義，活出信仰。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(1-4)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重拾召命的鼓勵，活出信仰。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(5-11)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流露職業的見證，活出信仰。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(12-17)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領悟召命的指引，活出信仰。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(18-22)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44032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199</Words>
  <Application>Microsoft Office PowerPoint</Application>
  <PresentationFormat>如螢幕大小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職業與召命（徒18:1-22）－信息思路</vt:lpstr>
      <vt:lpstr>職業與召命（徒18:1-22）－信息思路</vt:lpstr>
      <vt:lpstr>職業與召命（徒18:1-22）－信息大綱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職業與召命（徒18:1-22）－信息思路</dc:title>
  <dc:creator>Matthew Yan</dc:creator>
  <cp:lastModifiedBy>Matthew Yan</cp:lastModifiedBy>
  <cp:revision>2</cp:revision>
  <dcterms:created xsi:type="dcterms:W3CDTF">2018-10-05T02:56:57Z</dcterms:created>
  <dcterms:modified xsi:type="dcterms:W3CDTF">2018-10-05T03:02:40Z</dcterms:modified>
</cp:coreProperties>
</file>