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</p:sldIdLst>
  <p:sldSz cx="12192000" cy="6858000"/>
  <p:notesSz cx="6797675" cy="9926638"/>
  <p:defaultTextStyle>
    <a:defPPr>
      <a:defRPr lang="zh-H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80" d="100"/>
          <a:sy n="80" d="100"/>
        </p:scale>
        <p:origin x="-96" y="-5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6A99498B-D6DA-4BB3-81DE-81EDB7B352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xmlns="" id="{434BF3D3-E74A-45B7-8C33-84FA5DB630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544A7-71C0-4227-9625-D5BA6922C5F8}" type="datetimeFigureOut">
              <a:rPr lang="zh-HK" altLang="en-US" smtClean="0"/>
              <a:t>15/9/2018</a:t>
            </a:fld>
            <a:endParaRPr lang="zh-HK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xmlns="" id="{06F36E8D-8947-4211-8378-AE6C5EFBF9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xmlns="" id="{8C5656EA-D29A-4FE7-B43F-A996576A30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8F8AB-4306-4B65-8F7A-B81F15A72D8B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4958251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xmlns="" id="{AC448C4F-B68E-4BF3-94EB-0F3F756CD8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xmlns="" id="{E155F69C-E099-4922-996B-CC6033098A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xmlns="" id="{75E54FA9-AFF8-4913-8967-25FCF946CBD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E544A7-71C0-4227-9625-D5BA6922C5F8}" type="datetimeFigureOut">
              <a:rPr lang="zh-HK" altLang="en-US" smtClean="0"/>
              <a:t>15/9/2018</a:t>
            </a:fld>
            <a:endParaRPr lang="zh-HK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xmlns="" id="{70A5BF7D-289B-4D12-932D-74ACF9AA13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HK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xmlns="" id="{887E929A-0CDF-4AA7-BD3F-F472E65AF0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D8F8AB-4306-4B65-8F7A-B81F15A72D8B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6402143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H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1.xml"/><Relationship Id="rId1" Type="http://schemas.openxmlformats.org/officeDocument/2006/relationships/video" Target="file:///D:\cloud\OFFICE%20-%20&#32645;&#25991;&#32752;&#20659;&#36947;\001%20&#24037;&#20316;&#36039;&#26009;&#22846;\001%20&#29287;&#39178;&#24037;&#20316;\2018&#24180;09&#26376;15&#26085;(&#20845;&#26085;)&#35611;&#36947;\Flash%20Clocks\free-flash-clock-61.swf" TargetMode="External"/><Relationship Id="rId4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xmlns="" id="{A39C3D04-7D50-4A9B-822A-19F8321B29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sz="8000">
                <a:solidFill>
                  <a:schemeClr val="bg1"/>
                </a:solidFill>
              </a:rPr>
              <a:t>把握時機</a:t>
            </a:r>
            <a:endParaRPr lang="zh-HK" altLang="en-US" sz="8000" dirty="0">
              <a:solidFill>
                <a:schemeClr val="bg1"/>
              </a:soli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xmlns="" id="{828C7E4D-F7E2-4121-9067-A77392F2D8B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9573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xmlns="" id="{8E393302-50F0-45C3-8892-991548D511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由藍圖到峻工</a:t>
            </a:r>
            <a:endParaRPr lang="zh-HK" altLang="en-US" dirty="0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xmlns="" id="{4475C2B6-2485-4D2E-BBD9-B3C46CCCCF6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3338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xmlns="" id="{BC013F8D-DC2C-471C-B3EA-F8D7FFDE32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sz="8000">
                <a:solidFill>
                  <a:schemeClr val="bg1"/>
                </a:solidFill>
              </a:rPr>
              <a:t>把握時機</a:t>
            </a:r>
            <a:endParaRPr lang="zh-HK" altLang="en-US" sz="8000" dirty="0">
              <a:solidFill>
                <a:schemeClr val="bg1"/>
              </a:soli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xmlns="" id="{C97A2980-EECB-4138-85BE-83469A0AD33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103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xmlns="" id="{35889FA5-A889-4CCF-865D-FA2CD5A164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xmlns="" id="{ED16EA37-616D-45A4-86D8-5BCCBBD29C2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4456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xmlns="" id="{BD5A2E30-4806-406F-B053-F7E4E54BFF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xmlns="" id="{4C77CA4B-F018-4919-BF76-B3FB2C7C26B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3122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xmlns="" id="{796DC5F6-5BA1-4789-816A-8D501799E0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xmlns="" id="{0AACF079-8A24-4668-A422-F7155373233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7503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xmlns="" id="{D2A6450C-39C4-46BE-A05F-1054093A9B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xmlns="" id="{FB961B59-A6D0-4279-87F6-ED4830CB9CC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0446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xmlns="" id="{F8789F47-9CF5-41F6-86BF-9C5BA394E0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保羅教導的把握時機</a:t>
            </a:r>
            <a:endParaRPr lang="zh-HK" altLang="en-US" dirty="0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xmlns="" id="{39E68984-CDE7-449A-BA6C-A3E775503C6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7835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xmlns="" id="{FB27C2D2-31AE-47D3-ABBD-DA4E315543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聖經中兩個關於時間的字</a:t>
            </a:r>
            <a:endParaRPr lang="zh-HK" altLang="en-US" dirty="0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xmlns="" id="{C730004D-4C47-4685-B698-EC0307B738D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0782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xmlns="" id="{52E4FC71-1D38-4577-9887-A276571D91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聖經中兩個關於時間的字</a:t>
            </a:r>
            <a:endParaRPr lang="zh-HK" altLang="en-US" dirty="0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xmlns="" id="{6FFB1F9E-07B1-4CA3-9EBD-0BC576EAE6F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3957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xmlns="" id="{AF55751E-1BFF-4FC4-88B6-F6D1FE6B59E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xmlns="" id="{074CA557-D2C1-48CB-B9E5-59BF038800C5}"/>
              </a:ext>
            </a:extLst>
          </p:cNvPr>
          <p:cNvSpPr/>
          <p:nvPr/>
        </p:nvSpPr>
        <p:spPr>
          <a:xfrm>
            <a:off x="3491345" y="1237673"/>
            <a:ext cx="5486400" cy="51538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2" name="標題 1" hidden="1">
            <a:extLst>
              <a:ext uri="{FF2B5EF4-FFF2-40B4-BE49-F238E27FC236}">
                <a16:creationId xmlns:a16="http://schemas.microsoft.com/office/drawing/2014/main" xmlns="" id="{7C11CD75-D598-4538-A94C-CFD119F76A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時間一分一秒流逝</a:t>
            </a:r>
            <a:endParaRPr lang="zh-HK" altLang="en-US" dirty="0"/>
          </a:p>
        </p:txBody>
      </p:sp>
      <p:pic>
        <p:nvPicPr>
          <p:cNvPr id="4" name="Picture 4" descr="clock animated GIFçåçæå°çµæ">
            <a:extLst>
              <a:ext uri="{FF2B5EF4-FFF2-40B4-BE49-F238E27FC236}">
                <a16:creationId xmlns:a16="http://schemas.microsoft.com/office/drawing/2014/main" xmlns="" id="{60419606-2B98-43FC-AE05-ACEE95572C4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8228" y="1455058"/>
            <a:ext cx="4615544" cy="4615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14525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xmlns="" id="{65FBA9A5-45AF-4D7D-B863-DA139ECF52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xmlns="" id="{BA574721-B409-48B8-9159-B212A4B289C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7196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xmlns="" id="{74245C15-6C73-497B-81E2-9192657334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時間一分一秒流逝</a:t>
            </a:r>
            <a:endParaRPr lang="zh-HK" altLang="en-US" dirty="0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xmlns="" id="{DC85CD69-6DE7-4DA2-B4F1-DA35E210DF72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線上媒體 14">
            <a:extLst>
              <a:ext uri="{FF2B5EF4-FFF2-40B4-BE49-F238E27FC236}">
                <a16:creationId xmlns:a16="http://schemas.microsoft.com/office/drawing/2014/main" xmlns="" id="{96DCF000-66C7-4459-BDDC-5D774968ED07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780921" y="878537"/>
            <a:ext cx="10630157" cy="5979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3475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xmlns="" id="{089DD215-F0C3-496A-9FA2-3F441C8BC2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比較好的譯本</a:t>
            </a:r>
            <a:endParaRPr lang="zh-HK" altLang="en-US" dirty="0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xmlns="" id="{CABF1BAE-4701-466D-A43A-AF87ACDC82E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39502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xmlns="" id="{742A6B77-6FCC-4124-93AC-93C4576D21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這節經文中兩個關於時間的字</a:t>
            </a:r>
            <a:endParaRPr lang="zh-HK" altLang="en-US" dirty="0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xmlns="" id="{9B1E9041-7260-4748-B84A-17A6DD17BC3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79924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xmlns="" id="{769268AE-8F3D-4B31-A891-3A15B40981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兩個關於時間的字</a:t>
            </a:r>
            <a:endParaRPr lang="zh-HK" altLang="en-US" dirty="0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xmlns="" id="{56F7CD72-81FA-4B74-A03A-C6018ED63B8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6626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xmlns="" id="{050D4E61-6F50-4096-983F-283A3CB7CA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聖經中兩個關於時間的字</a:t>
            </a:r>
            <a:endParaRPr lang="zh-HK" altLang="en-US" dirty="0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xmlns="" id="{150AAF33-BA1C-4D84-978A-F1D21E00D92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304145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xmlns="" id="{D1722595-5B18-4D20-B926-6040F9F81F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三個關於時間的字</a:t>
            </a:r>
            <a:endParaRPr lang="zh-HK" altLang="en-US" dirty="0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xmlns="" id="{68439EC6-3C3F-47AD-91CA-8D97E87DF62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54155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xmlns="" id="{C87984F4-BE3B-4F40-82D3-CADFC9805F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兩個關於時間的字</a:t>
            </a:r>
            <a:endParaRPr lang="zh-HK" altLang="en-US" dirty="0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xmlns="" id="{D460726E-AB55-4E68-AC23-2D82230EC9C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91357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xmlns="" id="{E70D8CD5-DE76-49A7-ADDB-FBE93796DD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 dirty="0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xmlns="" id="{D365A16B-2EB6-416A-8A09-50B1EB3A1B5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75833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xmlns="" id="{909E7B6A-FD9E-4FF0-886B-98CAD27D1D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HK" altLang="zh-HK">
                <a:effectLst/>
              </a:rPr>
              <a:t>睡美人洞救援行動</a:t>
            </a:r>
            <a:endParaRPr lang="zh-HK" altLang="en-US" dirty="0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xmlns="" id="{B1298AEB-640E-4E2A-9065-B7599295C32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527386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xmlns="" id="{8A95F192-A124-4A0F-A913-54254D2C81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人生各項活動所佔時間比例</a:t>
            </a:r>
            <a:endParaRPr lang="zh-HK" altLang="en-US" dirty="0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xmlns="" id="{FC9465CD-58B8-47B0-9303-362A17C22AD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8227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xmlns="" id="{771D0BED-8A26-4742-96A3-BCBF21DE83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xmlns="" id="{44B775C8-11BF-416A-9F7A-039440DE9F7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09827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xmlns="" id="{832FECFC-02E3-4130-8D2E-01DFE05B2C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xmlns="" id="{A2C5D03A-0FF3-4AC0-94B4-E73D114BF47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42999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xmlns="" id="{BCD33758-4FF1-4EEC-B419-989F5289B0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兩個關於時間的字</a:t>
            </a:r>
            <a:endParaRPr lang="zh-HK" altLang="en-US" dirty="0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xmlns="" id="{3667C3AF-2654-4410-9885-882E86F1CAC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80559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xmlns="" id="{BEEBC007-16F8-4D6D-A7BB-E87158D1D2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 dirty="0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xmlns="" id="{0FA17A35-4CB0-4AF7-B968-6453F14091D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27666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xmlns="" id="{D5CE1707-48DC-41DC-A8D8-591572879A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zh-TW">
                <a:latin typeface="Times New Roman" panose="02020603050405020304" pitchFamily="18" charset="0"/>
                <a:cs typeface="Times New Roman" panose="02020603050405020304" pitchFamily="18" charset="0"/>
              </a:rPr>
              <a:t>ά</a:t>
            </a:r>
            <a:r>
              <a:rPr lang="el-GR" altLang="zh-HK">
                <a:latin typeface="Times New Roman" panose="02020603050405020304" pitchFamily="18" charset="0"/>
                <a:cs typeface="Times New Roman" panose="02020603050405020304" pitchFamily="18" charset="0"/>
              </a:rPr>
              <a:t>λλά</a:t>
            </a:r>
            <a:r>
              <a:rPr lang="en-US" altLang="zh-HK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zh-HK" altLang="en-US"/>
              <a:t>但</a:t>
            </a:r>
            <a:endParaRPr lang="zh-HK" altLang="en-US" dirty="0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xmlns="" id="{FE6787CB-F6B2-4C88-9010-EE7D369A16A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202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xmlns="" id="{04AFDAF7-7094-4D84-870F-702A902273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>
                <a:latin typeface="Times New Roman" panose="02020603050405020304" pitchFamily="18" charset="0"/>
                <a:cs typeface="Times New Roman" panose="02020603050405020304" pitchFamily="18" charset="0"/>
              </a:rPr>
              <a:t>ESV </a:t>
            </a:r>
            <a:r>
              <a:rPr lang="zh-TW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版本有更明顥的對比</a:t>
            </a:r>
            <a:endParaRPr lang="zh-HK" altLang="en-US" dirty="0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xmlns="" id="{C3051272-406C-4942-A911-82804DA502A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8325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xmlns="" id="{6AA2091F-3951-4B60-940C-CA0B6287D7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/>
              <a:t>三組對比</a:t>
            </a:r>
            <a:endParaRPr lang="zh-HK" altLang="en-US" dirty="0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xmlns="" id="{3BA8D956-0787-4CD2-B20C-CCC6DC9FAF4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16267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xmlns="" id="{9A7EFA57-B8EB-457A-AEEE-0F579C8E59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/>
              <a:t>重點對比</a:t>
            </a:r>
            <a:endParaRPr lang="zh-HK" altLang="en-US" dirty="0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xmlns="" id="{43DCFE03-958A-46DB-940F-502F208A980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92916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xmlns="" id="{633C90E8-1E43-441F-B75A-6A8085E6AC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/>
              <a:t>重點對比</a:t>
            </a:r>
            <a:endParaRPr lang="zh-HK" altLang="en-US" dirty="0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xmlns="" id="{71C60725-02F6-43B0-89CB-ECEF5E63D6B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79947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xmlns="" id="{22A312B8-91C6-4D0D-8595-602EA66551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xmlns="" id="{9B0F9DA2-700D-43D5-AE88-39B57A23E47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51773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xmlns="" id="{13742598-4DF2-494F-B4A3-0B10DFBC12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聖父、聖子、聖靈、弟兄姊妹</a:t>
            </a:r>
            <a:endParaRPr lang="zh-HK" altLang="en-US" dirty="0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xmlns="" id="{AC076DA7-86CA-4333-9D53-444056C3383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06890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xmlns="" id="{85477011-B09C-4AF7-98F7-2DAC2DEDEB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xmlns="" id="{15CD494D-CAA8-414E-B764-82BE0455577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87471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xmlns="" id="{F3350410-3110-4D0E-B30F-A7A4ADA913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 dirty="0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xmlns="" id="{5CC08C73-8C01-42D6-9ED5-60F0DAA0066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33477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xmlns="" id="{750DB281-D4A7-4A0A-89B1-A62D0A481A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/>
              <a:t>One another</a:t>
            </a:r>
            <a:endParaRPr lang="zh-HK" altLang="en-US" dirty="0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xmlns="" id="{8A24BDE2-674A-4D6A-AC67-74F9544FBEB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0205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xmlns="" id="{6356CD2E-80AD-4AF2-B881-88529A25ED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以弗所書</a:t>
            </a:r>
            <a:r>
              <a:rPr lang="en-US" altLang="zh-TW"/>
              <a:t>5</a:t>
            </a:r>
            <a:r>
              <a:rPr lang="zh-TW" altLang="en-US"/>
              <a:t>章提到的聖靈充表現</a:t>
            </a:r>
            <a:endParaRPr lang="zh-HK" altLang="en-US" dirty="0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xmlns="" id="{BC4B56B7-DF1C-4980-BBE8-8129D09666F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719805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xmlns="" id="{2E38C23A-6BD4-4B18-B3A5-4F971B32EE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活像一個智慧人！</a:t>
            </a:r>
            <a:endParaRPr lang="zh-HK" altLang="en-US" dirty="0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xmlns="" id="{ECBAE4B2-34F3-4A62-8546-9880BDEBCC2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095425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xmlns="" id="{B5969A02-5F6D-487B-817F-5AFB2C9DF5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以弗所書六章的幾個主題</a:t>
            </a:r>
            <a:endParaRPr lang="zh-HK" altLang="en-US" dirty="0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xmlns="" id="{1C7B74B5-A787-4652-833D-A2BAE598B76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60790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xmlns="" id="{7DAC656F-C979-42A0-B107-A7B2B2783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基督徒的生命進程</a:t>
            </a:r>
            <a:endParaRPr lang="zh-HK" altLang="en-US" dirty="0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xmlns="" id="{E9C1DCB8-0510-4F8D-AE1E-EA8F086E609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656458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xmlns="" id="{6ADDEA5F-BFDC-4396-80AE-3A98604DDC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以基督的身體比喻教會</a:t>
            </a:r>
            <a:endParaRPr lang="zh-HK" altLang="en-US" dirty="0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xmlns="" id="{41AB07D3-D8A6-4CBB-8656-D5F87229CB5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86928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xmlns="" id="{E50335C5-442C-4B67-AF20-95A3FB7314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全副屬靈的軍裝</a:t>
            </a:r>
            <a:endParaRPr lang="zh-HK" altLang="en-US" dirty="0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xmlns="" id="{BBD99256-A005-4D25-A49E-AC0B6399CCC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2418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xmlns="" id="{7BF8C274-4034-4EAA-A040-BF8AA06D4C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2018</a:t>
            </a:r>
            <a:r>
              <a:rPr lang="zh-TW" altLang="en-US"/>
              <a:t>年康泉堂年曆</a:t>
            </a:r>
            <a:endParaRPr lang="zh-HK" altLang="en-US" dirty="0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xmlns="" id="{9E4D232A-CC3C-4AD6-AF80-B3E126C6C97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7230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xmlns="" id="{B92EE1C7-3A4D-45F5-B509-8761E36A9E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保羅生平與著作對照</a:t>
            </a:r>
            <a:endParaRPr lang="zh-HK" altLang="en-US" dirty="0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xmlns="" id="{2AE3298D-32A9-49E3-A494-B1E5118A66F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6105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xmlns="" id="{D35F38A5-EF55-468C-A65B-3E7DC2C10C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保羅寫以弗所大概年份</a:t>
            </a:r>
            <a:endParaRPr lang="zh-HK" altLang="en-US" dirty="0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xmlns="" id="{9E4FACD6-EF98-4BA2-856A-8E3F1E4E35C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024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xmlns="" id="{C8C194D0-9C97-4C4F-9C6C-BF59AE0D22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奧秘</a:t>
            </a:r>
            <a:endParaRPr lang="zh-HK" altLang="en-US" dirty="0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xmlns="" id="{446E7699-18D8-4598-A2C9-E1EE52208E6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0921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xmlns="" id="{B2C873E0-FC6C-4613-B853-6B87FB6A24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與神立約的新群體</a:t>
            </a:r>
            <a:endParaRPr lang="zh-HK" altLang="en-US" dirty="0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xmlns="" id="{DEFDA032-BCB6-4A74-A1A7-6EF360B0404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89100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185</Words>
  <Application>Microsoft Office PowerPoint</Application>
  <PresentationFormat>自訂</PresentationFormat>
  <Paragraphs>35</Paragraphs>
  <Slides>47</Slides>
  <Notes>0</Notes>
  <HiddenSlides>0</HiddenSlides>
  <MMClips>1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47</vt:i4>
      </vt:variant>
    </vt:vector>
  </HeadingPairs>
  <TitlesOfParts>
    <vt:vector size="48" baseType="lpstr">
      <vt:lpstr>Office 佈景主題</vt:lpstr>
      <vt:lpstr>把握時機</vt:lpstr>
      <vt:lpstr>PowerPoint 簡報</vt:lpstr>
      <vt:lpstr>PowerPoint 簡報</vt:lpstr>
      <vt:lpstr>PowerPoint 簡報</vt:lpstr>
      <vt:lpstr>2018年康泉堂年曆</vt:lpstr>
      <vt:lpstr>保羅生平與著作對照</vt:lpstr>
      <vt:lpstr>保羅寫以弗所大概年份</vt:lpstr>
      <vt:lpstr>奧秘</vt:lpstr>
      <vt:lpstr>與神立約的新群體</vt:lpstr>
      <vt:lpstr>由藍圖到峻工</vt:lpstr>
      <vt:lpstr>把握時機</vt:lpstr>
      <vt:lpstr>PowerPoint 簡報</vt:lpstr>
      <vt:lpstr>PowerPoint 簡報</vt:lpstr>
      <vt:lpstr>PowerPoint 簡報</vt:lpstr>
      <vt:lpstr>PowerPoint 簡報</vt:lpstr>
      <vt:lpstr>保羅教導的把握時機</vt:lpstr>
      <vt:lpstr>聖經中兩個關於時間的字</vt:lpstr>
      <vt:lpstr>聖經中兩個關於時間的字</vt:lpstr>
      <vt:lpstr>時間一分一秒流逝</vt:lpstr>
      <vt:lpstr>時間一分一秒流逝</vt:lpstr>
      <vt:lpstr>比較好的譯本</vt:lpstr>
      <vt:lpstr>這節經文中兩個關於時間的字</vt:lpstr>
      <vt:lpstr>兩個關於時間的字</vt:lpstr>
      <vt:lpstr>聖經中兩個關於時間的字</vt:lpstr>
      <vt:lpstr>三個關於時間的字</vt:lpstr>
      <vt:lpstr>兩個關於時間的字</vt:lpstr>
      <vt:lpstr>PowerPoint 簡報</vt:lpstr>
      <vt:lpstr>睡美人洞救援行動</vt:lpstr>
      <vt:lpstr>人生各項活動所佔時間比例</vt:lpstr>
      <vt:lpstr>PowerPoint 簡報</vt:lpstr>
      <vt:lpstr>兩個關於時間的字</vt:lpstr>
      <vt:lpstr>PowerPoint 簡報</vt:lpstr>
      <vt:lpstr>άλλά  但</vt:lpstr>
      <vt:lpstr>ESV 版本有更明顥的對比</vt:lpstr>
      <vt:lpstr>三組對比</vt:lpstr>
      <vt:lpstr>重點對比</vt:lpstr>
      <vt:lpstr>重點對比</vt:lpstr>
      <vt:lpstr>PowerPoint 簡報</vt:lpstr>
      <vt:lpstr>聖父、聖子、聖靈、弟兄姊妹</vt:lpstr>
      <vt:lpstr>PowerPoint 簡報</vt:lpstr>
      <vt:lpstr>One another</vt:lpstr>
      <vt:lpstr>以弗所書5章提到的聖靈充表現</vt:lpstr>
      <vt:lpstr>活像一個智慧人！</vt:lpstr>
      <vt:lpstr>以弗所書六章的幾個主題</vt:lpstr>
      <vt:lpstr>基督徒的生命進程</vt:lpstr>
      <vt:lpstr>以基督的身體比喻教會</vt:lpstr>
      <vt:lpstr>全副屬靈的軍裝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把握時機</dc:title>
  <dc:creator>stanley lo</dc:creator>
  <cp:lastModifiedBy>Andrew</cp:lastModifiedBy>
  <cp:revision>3</cp:revision>
  <dcterms:created xsi:type="dcterms:W3CDTF">2018-09-14T08:20:19Z</dcterms:created>
  <dcterms:modified xsi:type="dcterms:W3CDTF">2018-09-15T06:01:06Z</dcterms:modified>
</cp:coreProperties>
</file>