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9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5800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088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292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495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6790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514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844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705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865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769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81A72-5D79-467C-9EFF-AE3A5C81B719}" type="datetimeFigureOut">
              <a:rPr lang="zh-HK" altLang="en-US" smtClean="0"/>
              <a:t>7/9/2018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DECA0-A959-41E6-ADB6-BDCBD59DEE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672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近在咫尺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17:16-34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緊接上文記述，因著猶太人的阻撓，保羅先被送到雅典，西拉和提摩太稍後匯合。在等候團隊期間，保羅觀察到雅典人的宗教狀況，心裡著急，繼而與遇到的人士辯論信仰。在辯論的對象中，包括了伊壁鳩魯和斯多亞兩群哲學家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8706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近在咫尺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17:16-34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研讀保羅對這些哲學家的講論，我們可以了解到，上帝不是住在未知的遠方，也不會局限在人手預設的空間。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上帝是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天地的造物主，也是一位近在咫尺，與人類歷史源流，以至生活作息同在的救主。我們學習以誠懇的態度，必能遇見上帝。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我們今天也學習在種種的人生歷程中，以誠懇的態度，與近在咫尺的上帝相遇。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7292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近在咫尺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17:16-34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復活再生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在邏輯框框以上的</a:t>
            </a:r>
            <a:r>
              <a:rPr lang="zh-TW" altLang="en-US" sz="3600" b="1" dirty="0" smtClean="0">
                <a:latin typeface="新細明體"/>
                <a:ea typeface="新細明體"/>
              </a:rPr>
              <a:t>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</a:t>
            </a:r>
            <a:r>
              <a:rPr lang="zh-TW" altLang="en-US" sz="3600" b="1" dirty="0" smtClean="0">
                <a:latin typeface="新細明體"/>
                <a:ea typeface="新細明體"/>
              </a:rPr>
              <a:t>」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(16-21)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上帝護理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關乎生存與生活的</a:t>
            </a:r>
            <a:r>
              <a:rPr lang="zh-TW" altLang="en-US" sz="3600" b="1" dirty="0" smtClean="0">
                <a:latin typeface="新細明體"/>
                <a:ea typeface="新細明體"/>
              </a:rPr>
              <a:t>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</a:t>
            </a:r>
            <a:r>
              <a:rPr lang="zh-TW" altLang="en-US" sz="3600" b="1" dirty="0" smtClean="0">
                <a:latin typeface="新細明體"/>
                <a:ea typeface="新細明體"/>
              </a:rPr>
              <a:t>」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(22-28)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轉向回應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與自己內心對話的</a:t>
            </a:r>
            <a:r>
              <a:rPr lang="zh-TW" altLang="en-US" sz="3600" b="1" dirty="0" smtClean="0">
                <a:latin typeface="新細明體"/>
                <a:ea typeface="新細明體"/>
              </a:rPr>
              <a:t>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</a:t>
            </a:r>
            <a:r>
              <a:rPr lang="zh-TW" altLang="en-US" sz="3600" b="1" dirty="0" smtClean="0">
                <a:latin typeface="新細明體"/>
                <a:ea typeface="新細明體"/>
              </a:rPr>
              <a:t>」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(29-34)</a:t>
            </a:r>
          </a:p>
          <a:p>
            <a:pPr marL="0" indent="0">
              <a:buNone/>
            </a:pP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0298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232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近在咫尺（徒17:16-34）－信息思路</vt:lpstr>
      <vt:lpstr>近在咫尺（徒17:16-34）－信息思路</vt:lpstr>
      <vt:lpstr>近在咫尺（徒17:16-34）－信息大綱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近在咫尺（徒17:16-34）－信息思路</dc:title>
  <dc:creator>Matthew Yan</dc:creator>
  <cp:lastModifiedBy>Matthew Yan</cp:lastModifiedBy>
  <cp:revision>5</cp:revision>
  <dcterms:created xsi:type="dcterms:W3CDTF">2018-09-07T03:01:00Z</dcterms:created>
  <dcterms:modified xsi:type="dcterms:W3CDTF">2018-09-07T03:42:47Z</dcterms:modified>
</cp:coreProperties>
</file>