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B8B4-C2E3-45CD-A06D-BEB1521EEA66}" type="datetimeFigureOut">
              <a:rPr lang="zh-HK" altLang="en-US" smtClean="0"/>
              <a:t>31/8/2018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BE5A-DB59-42F9-BFF3-4A75D53D0BE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06793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B8B4-C2E3-45CD-A06D-BEB1521EEA66}" type="datetimeFigureOut">
              <a:rPr lang="zh-HK" altLang="en-US" smtClean="0"/>
              <a:t>31/8/2018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BE5A-DB59-42F9-BFF3-4A75D53D0BE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4748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B8B4-C2E3-45CD-A06D-BEB1521EEA66}" type="datetimeFigureOut">
              <a:rPr lang="zh-HK" altLang="en-US" smtClean="0"/>
              <a:t>31/8/2018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BE5A-DB59-42F9-BFF3-4A75D53D0BE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71836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B8B4-C2E3-45CD-A06D-BEB1521EEA66}" type="datetimeFigureOut">
              <a:rPr lang="zh-HK" altLang="en-US" smtClean="0"/>
              <a:t>31/8/2018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BE5A-DB59-42F9-BFF3-4A75D53D0BE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91639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B8B4-C2E3-45CD-A06D-BEB1521EEA66}" type="datetimeFigureOut">
              <a:rPr lang="zh-HK" altLang="en-US" smtClean="0"/>
              <a:t>31/8/2018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BE5A-DB59-42F9-BFF3-4A75D53D0BE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79510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B8B4-C2E3-45CD-A06D-BEB1521EEA66}" type="datetimeFigureOut">
              <a:rPr lang="zh-HK" altLang="en-US" smtClean="0"/>
              <a:t>31/8/2018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BE5A-DB59-42F9-BFF3-4A75D53D0BE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7732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B8B4-C2E3-45CD-A06D-BEB1521EEA66}" type="datetimeFigureOut">
              <a:rPr lang="zh-HK" altLang="en-US" smtClean="0"/>
              <a:t>31/8/2018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BE5A-DB59-42F9-BFF3-4A75D53D0BE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12587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B8B4-C2E3-45CD-A06D-BEB1521EEA66}" type="datetimeFigureOut">
              <a:rPr lang="zh-HK" altLang="en-US" smtClean="0"/>
              <a:t>31/8/2018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BE5A-DB59-42F9-BFF3-4A75D53D0BE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1795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B8B4-C2E3-45CD-A06D-BEB1521EEA66}" type="datetimeFigureOut">
              <a:rPr lang="zh-HK" altLang="en-US" smtClean="0"/>
              <a:t>31/8/2018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BE5A-DB59-42F9-BFF3-4A75D53D0BE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319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B8B4-C2E3-45CD-A06D-BEB1521EEA66}" type="datetimeFigureOut">
              <a:rPr lang="zh-HK" altLang="en-US" smtClean="0"/>
              <a:t>31/8/2018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BE5A-DB59-42F9-BFF3-4A75D53D0BE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25651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B8B4-C2E3-45CD-A06D-BEB1521EEA66}" type="datetimeFigureOut">
              <a:rPr lang="zh-HK" altLang="en-US" smtClean="0"/>
              <a:t>31/8/2018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BE5A-DB59-42F9-BFF3-4A75D53D0BE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43602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1B8B4-C2E3-45CD-A06D-BEB1521EEA66}" type="datetimeFigureOut">
              <a:rPr lang="zh-HK" altLang="en-US" smtClean="0"/>
              <a:t>31/8/2018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ABE5A-DB59-42F9-BFF3-4A75D53D0BE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64223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真理的尋索</a:t>
            </a:r>
            <a:r>
              <a:rPr lang="zh-TW" altLang="en-US" sz="3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徒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17:1-15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因著外在環境的抗拒，保羅和佈道團隊不斷轉移接觸點。與此同時，透過保羅及佈道團隊的服事，基督信仰繼續被傳開到帖撒羅尼迦及庇哩亞。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90762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真理的尋索</a:t>
            </a:r>
            <a:r>
              <a:rPr lang="zh-TW" altLang="en-US" sz="3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徒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17:1-15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從保羅的傳道過程，研讀傳遞者及接收者的對話，與及接收者的態度，我們可以看到接收者如何尋得真理，擁抱信仰。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今天我們或許在一個比較順暢的環境接收信仰，但也希望學習當日信徒尋索真理的態度，深化我們的信仰體驗。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18751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真理的尋索</a:t>
            </a:r>
            <a:r>
              <a:rPr lang="zh-TW" altLang="en-US" sz="3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徒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17:1-15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重塑上帝觀的前設，重新認識真理。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(1-9)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平衡情與理的考究，牢固擁抱真理。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(10-15)</a:t>
            </a:r>
            <a:endParaRPr lang="zh-HK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71238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172</Words>
  <Application>Microsoft Office PowerPoint</Application>
  <PresentationFormat>如螢幕大小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真理的尋索（徒17:1-15）－信息思路</vt:lpstr>
      <vt:lpstr>真理的尋索（徒17:1-15）－信息思路</vt:lpstr>
      <vt:lpstr>真理的尋索（徒17:1-15）－信息大綱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真理的尋索（徒17:1-15）</dc:title>
  <dc:creator>Matthew Yan</dc:creator>
  <cp:lastModifiedBy>Matthew Yan</cp:lastModifiedBy>
  <cp:revision>2</cp:revision>
  <dcterms:created xsi:type="dcterms:W3CDTF">2018-08-31T03:16:21Z</dcterms:created>
  <dcterms:modified xsi:type="dcterms:W3CDTF">2018-08-31T03:28:10Z</dcterms:modified>
</cp:coreProperties>
</file>