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736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4040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964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495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7559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4112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72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09345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5447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1274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5038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9DE47-429D-49A4-979A-D68B94DF42B4}" type="datetimeFigureOut">
              <a:rPr lang="zh-HK" altLang="en-US" smtClean="0"/>
              <a:t>24/8/2018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7559E-CB3B-4FD0-A5D9-CCFF38D99A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5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無能者的大能（徒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16:11-40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跟隨聖靈的引導，保羅和佈道團隊進到羅馬的主要城市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腓立比，展開佈道服事。在眾多歸信的人當中，路加突出了三個背景相當不同的人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一個經商的婦女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她可能是單身的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、一個受能占卜的邪靈捆綁的女奴，以及羅馬監獄的一個獄卒。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國際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224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14300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無能者的大能（徒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16:11-40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從以上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三個人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的經驗，連同保羅個人的經歷，路加讓讀者看到福音由東到西的傳播，也看到福音在不同人身上的大能。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鮑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我們今天也學習認識信仰給我們的力量，面對人生種種令我們感到無助的境遇。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818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無能者的大能（徒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16:11-40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婦女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社群不均下的無能者。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(11-15)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使女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被靈界滋擾的無能者。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(16-18)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為福音自限的無能者。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(19-28;35-40)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獄卒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失控到無望的無能者。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(29-34)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3633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238</Words>
  <Application>Microsoft Office PowerPoint</Application>
  <PresentationFormat>如螢幕大小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無能者的大能（徒16:11-40）－信息思路</vt:lpstr>
      <vt:lpstr>無能者的大能（徒16:11-40）－信息思路</vt:lpstr>
      <vt:lpstr>無能者的大能（徒16:11-40）－信息大綱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無能者的大能（徒16:11-40）－信息思路</dc:title>
  <dc:creator>Matthew Yan</dc:creator>
  <cp:lastModifiedBy>Matthew Yan</cp:lastModifiedBy>
  <cp:revision>6</cp:revision>
  <dcterms:created xsi:type="dcterms:W3CDTF">2018-08-21T09:21:24Z</dcterms:created>
  <dcterms:modified xsi:type="dcterms:W3CDTF">2018-08-24T01:44:11Z</dcterms:modified>
</cp:coreProperties>
</file>