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948" r:id="rId1"/>
  </p:sldMasterIdLst>
  <p:notesMasterIdLst>
    <p:notesMasterId r:id="rId57"/>
  </p:notesMasterIdLst>
  <p:handoutMasterIdLst>
    <p:handoutMasterId r:id="rId58"/>
  </p:handoutMasterIdLst>
  <p:sldIdLst>
    <p:sldId id="405" r:id="rId2"/>
    <p:sldId id="406" r:id="rId3"/>
    <p:sldId id="434" r:id="rId4"/>
    <p:sldId id="436" r:id="rId5"/>
    <p:sldId id="418" r:id="rId6"/>
    <p:sldId id="435" r:id="rId7"/>
    <p:sldId id="419" r:id="rId8"/>
    <p:sldId id="413" r:id="rId9"/>
    <p:sldId id="421" r:id="rId10"/>
    <p:sldId id="422" r:id="rId11"/>
    <p:sldId id="423" r:id="rId12"/>
    <p:sldId id="424" r:id="rId13"/>
    <p:sldId id="425" r:id="rId14"/>
    <p:sldId id="426" r:id="rId15"/>
    <p:sldId id="461" r:id="rId16"/>
    <p:sldId id="417" r:id="rId17"/>
    <p:sldId id="438" r:id="rId18"/>
    <p:sldId id="439" r:id="rId19"/>
    <p:sldId id="437" r:id="rId20"/>
    <p:sldId id="412" r:id="rId21"/>
    <p:sldId id="420" r:id="rId22"/>
    <p:sldId id="441" r:id="rId23"/>
    <p:sldId id="416" r:id="rId24"/>
    <p:sldId id="414" r:id="rId25"/>
    <p:sldId id="415" r:id="rId26"/>
    <p:sldId id="433" r:id="rId27"/>
    <p:sldId id="442" r:id="rId28"/>
    <p:sldId id="440" r:id="rId29"/>
    <p:sldId id="408" r:id="rId30"/>
    <p:sldId id="409" r:id="rId31"/>
    <p:sldId id="410" r:id="rId32"/>
    <p:sldId id="427" r:id="rId33"/>
    <p:sldId id="428" r:id="rId34"/>
    <p:sldId id="429" r:id="rId35"/>
    <p:sldId id="430" r:id="rId36"/>
    <p:sldId id="444" r:id="rId37"/>
    <p:sldId id="443" r:id="rId38"/>
    <p:sldId id="445" r:id="rId39"/>
    <p:sldId id="431" r:id="rId40"/>
    <p:sldId id="432" r:id="rId41"/>
    <p:sldId id="446" r:id="rId42"/>
    <p:sldId id="448" r:id="rId43"/>
    <p:sldId id="451" r:id="rId44"/>
    <p:sldId id="453" r:id="rId45"/>
    <p:sldId id="452" r:id="rId46"/>
    <p:sldId id="460" r:id="rId47"/>
    <p:sldId id="455" r:id="rId48"/>
    <p:sldId id="457" r:id="rId49"/>
    <p:sldId id="456" r:id="rId50"/>
    <p:sldId id="459" r:id="rId51"/>
    <p:sldId id="450" r:id="rId52"/>
    <p:sldId id="447" r:id="rId53"/>
    <p:sldId id="458" r:id="rId54"/>
    <p:sldId id="449" r:id="rId55"/>
    <p:sldId id="462" r:id="rId56"/>
  </p:sldIdLst>
  <p:sldSz cx="9144000" cy="5143500" type="screen16x9"/>
  <p:notesSz cx="6797675" cy="9926638"/>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3C03"/>
    <a:srgbClr val="FDD1B1"/>
    <a:srgbClr val="B83D68"/>
    <a:srgbClr val="FBCD79"/>
    <a:srgbClr val="5BD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2" autoAdjust="0"/>
    <p:restoredTop sz="79802" autoAdjust="0"/>
  </p:normalViewPr>
  <p:slideViewPr>
    <p:cSldViewPr>
      <p:cViewPr>
        <p:scale>
          <a:sx n="89" d="100"/>
          <a:sy n="89" d="100"/>
        </p:scale>
        <p:origin x="-618" y="-49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4A0BABB-DE25-4F88-B90E-8B8903306C21}" type="datetimeFigureOut">
              <a:rPr lang="zh-HK" altLang="en-US" smtClean="0"/>
              <a:t>15/8/2018</a:t>
            </a:fld>
            <a:endParaRPr lang="zh-HK" altLang="en-US"/>
          </a:p>
        </p:txBody>
      </p:sp>
      <p:sp>
        <p:nvSpPr>
          <p:cNvPr id="4" name="頁尾版面配置區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7E15A3B-7D5A-4757-9F4B-A3E13657FC38}" type="slidenum">
              <a:rPr lang="zh-HK" altLang="en-US" smtClean="0"/>
              <a:t>‹#›</a:t>
            </a:fld>
            <a:endParaRPr lang="zh-HK" altLang="en-US"/>
          </a:p>
        </p:txBody>
      </p:sp>
    </p:spTree>
    <p:extLst>
      <p:ext uri="{BB962C8B-B14F-4D97-AF65-F5344CB8AC3E}">
        <p14:creationId xmlns:p14="http://schemas.microsoft.com/office/powerpoint/2010/main" val="2766157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BF3417D-F6B0-46B4-8EE9-CEAE0AA56760}" type="datetimeFigureOut">
              <a:rPr lang="zh-HK" altLang="en-US" smtClean="0"/>
              <a:t>15/8/2018</a:t>
            </a:fld>
            <a:endParaRPr lang="zh-HK" altLang="en-US"/>
          </a:p>
        </p:txBody>
      </p:sp>
      <p:sp>
        <p:nvSpPr>
          <p:cNvPr id="4" name="投影片圖像版面配置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4B1D791-9828-47B0-B41B-39E1D6F6BB6A}" type="slidenum">
              <a:rPr lang="zh-HK" altLang="en-US" smtClean="0"/>
              <a:t>‹#›</a:t>
            </a:fld>
            <a:endParaRPr lang="zh-HK" altLang="en-US"/>
          </a:p>
        </p:txBody>
      </p:sp>
    </p:spTree>
    <p:extLst>
      <p:ext uri="{BB962C8B-B14F-4D97-AF65-F5344CB8AC3E}">
        <p14:creationId xmlns:p14="http://schemas.microsoft.com/office/powerpoint/2010/main" val="4054191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EDBEE3-C9EB-4F52-A60C-D07B66B7115B}" type="slidenum">
              <a:rPr lang="en-US" altLang="zh-TW"/>
              <a:pPr/>
              <a:t>9</a:t>
            </a:fld>
            <a:endParaRPr lang="en-US" altLang="zh-TW"/>
          </a:p>
        </p:txBody>
      </p:sp>
      <p:sp>
        <p:nvSpPr>
          <p:cNvPr id="149506" name="Rectangle 2"/>
          <p:cNvSpPr>
            <a:spLocks noGrp="1" noRot="1" noChangeAspect="1" noChangeArrowheads="1" noTextEdit="1"/>
          </p:cNvSpPr>
          <p:nvPr>
            <p:ph type="sldImg"/>
          </p:nvPr>
        </p:nvSpPr>
        <p:spPr>
          <a:xfrm>
            <a:off x="90488" y="744538"/>
            <a:ext cx="6616700" cy="3722687"/>
          </a:xfrm>
          <a:ln/>
        </p:spPr>
      </p:sp>
      <p:sp>
        <p:nvSpPr>
          <p:cNvPr id="149507"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6223C5-D20A-42C4-8CCF-D4352A9B034F}" type="slidenum">
              <a:rPr lang="zh-TW" altLang="en-US"/>
              <a:pPr/>
              <a:t>25</a:t>
            </a:fld>
            <a:endParaRPr lang="en-US" altLang="zh-TW"/>
          </a:p>
        </p:txBody>
      </p:sp>
      <p:sp>
        <p:nvSpPr>
          <p:cNvPr id="910338" name="Rectangle 2"/>
          <p:cNvSpPr>
            <a:spLocks noGrp="1" noRot="1" noChangeAspect="1" noChangeArrowheads="1" noTextEdit="1"/>
          </p:cNvSpPr>
          <p:nvPr>
            <p:ph type="sldImg"/>
          </p:nvPr>
        </p:nvSpPr>
        <p:spPr>
          <a:xfrm>
            <a:off x="90488" y="744538"/>
            <a:ext cx="6616700" cy="3722687"/>
          </a:xfrm>
          <a:ln/>
        </p:spPr>
      </p:sp>
      <p:sp>
        <p:nvSpPr>
          <p:cNvPr id="910339"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B9BEEB-D8E8-427C-B052-8D31C0ADB1CE}" type="slidenum">
              <a:rPr lang="zh-TW" altLang="en-US"/>
              <a:pPr/>
              <a:t>26</a:t>
            </a:fld>
            <a:endParaRPr lang="en-US" altLang="zh-TW"/>
          </a:p>
        </p:txBody>
      </p:sp>
      <p:sp>
        <p:nvSpPr>
          <p:cNvPr id="911362" name="Rectangle 2"/>
          <p:cNvSpPr>
            <a:spLocks noGrp="1" noRot="1" noChangeAspect="1" noChangeArrowheads="1" noTextEdit="1"/>
          </p:cNvSpPr>
          <p:nvPr>
            <p:ph type="sldImg"/>
          </p:nvPr>
        </p:nvSpPr>
        <p:spPr>
          <a:xfrm>
            <a:off x="90488" y="744538"/>
            <a:ext cx="6616700" cy="3722687"/>
          </a:xfrm>
          <a:ln/>
        </p:spPr>
      </p:sp>
      <p:sp>
        <p:nvSpPr>
          <p:cNvPr id="911363"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對經歷</a:t>
            </a:r>
            <a:r>
              <a:rPr lang="en-US" altLang="zh-TW" dirty="0" smtClean="0"/>
              <a:t>40</a:t>
            </a:r>
            <a:r>
              <a:rPr lang="zh-TW" altLang="en-US" dirty="0" smtClean="0"/>
              <a:t>年雲柱火柱蔭屁的以色列民，又或是新生一代，這日以繼夜的恩典，可能已視作平平無其。</a:t>
            </a:r>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28</a:t>
            </a:fld>
            <a:endParaRPr lang="zh-HK" altLang="en-US"/>
          </a:p>
        </p:txBody>
      </p:sp>
    </p:spTree>
    <p:extLst>
      <p:ext uri="{BB962C8B-B14F-4D97-AF65-F5344CB8AC3E}">
        <p14:creationId xmlns:p14="http://schemas.microsoft.com/office/powerpoint/2010/main" val="3637840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HK" sz="1200" kern="1200" dirty="0" smtClean="0">
                <a:solidFill>
                  <a:schemeClr val="tx1"/>
                </a:solidFill>
                <a:effectLst/>
                <a:latin typeface="+mn-lt"/>
                <a:ea typeface="+mn-ea"/>
                <a:cs typeface="+mn-cs"/>
              </a:rPr>
              <a:t>1.	</a:t>
            </a:r>
            <a:r>
              <a:rPr lang="zh-TW" altLang="zh-HK" sz="1200" kern="1200" dirty="0" smtClean="0">
                <a:solidFill>
                  <a:schemeClr val="tx1"/>
                </a:solidFill>
                <a:effectLst/>
                <a:latin typeface="+mn-lt"/>
                <a:ea typeface="+mn-ea"/>
                <a:cs typeface="+mn-cs"/>
              </a:rPr>
              <a:t>上帝發號司令</a:t>
            </a:r>
          </a:p>
          <a:p>
            <a:r>
              <a:rPr lang="en-US" altLang="zh-HK" sz="1200" kern="1200" dirty="0" smtClean="0">
                <a:solidFill>
                  <a:schemeClr val="tx1"/>
                </a:solidFill>
                <a:effectLst/>
                <a:latin typeface="+mn-lt"/>
                <a:ea typeface="+mn-ea"/>
                <a:cs typeface="+mn-cs"/>
              </a:rPr>
              <a:t>2.	</a:t>
            </a:r>
            <a:r>
              <a:rPr lang="zh-TW" altLang="zh-HK" sz="1200" kern="1200" dirty="0" smtClean="0">
                <a:solidFill>
                  <a:schemeClr val="tx1"/>
                </a:solidFill>
                <a:effectLst/>
                <a:latin typeface="+mn-lt"/>
                <a:ea typeface="+mn-ea"/>
                <a:cs typeface="+mn-cs"/>
              </a:rPr>
              <a:t>留心儆醒</a:t>
            </a:r>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29</a:t>
            </a:fld>
            <a:endParaRPr lang="zh-HK" altLang="en-US"/>
          </a:p>
        </p:txBody>
      </p:sp>
    </p:spTree>
    <p:extLst>
      <p:ext uri="{BB962C8B-B14F-4D97-AF65-F5344CB8AC3E}">
        <p14:creationId xmlns:p14="http://schemas.microsoft.com/office/powerpoint/2010/main" val="979595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BC29F-A59C-47B9-A93F-456C543F8810}" type="slidenum">
              <a:rPr lang="en-US" altLang="zh-TW"/>
              <a:pPr/>
              <a:t>32</a:t>
            </a:fld>
            <a:endParaRPr lang="en-US" altLang="zh-TW"/>
          </a:p>
        </p:txBody>
      </p:sp>
      <p:sp>
        <p:nvSpPr>
          <p:cNvPr id="168962" name="Rectangle 2"/>
          <p:cNvSpPr>
            <a:spLocks noGrp="1" noRot="1" noChangeAspect="1" noChangeArrowheads="1" noTextEdit="1"/>
          </p:cNvSpPr>
          <p:nvPr>
            <p:ph type="sldImg"/>
          </p:nvPr>
        </p:nvSpPr>
        <p:spPr>
          <a:xfrm>
            <a:off x="917575" y="744538"/>
            <a:ext cx="4962525" cy="3722687"/>
          </a:xfrm>
          <a:ln/>
        </p:spPr>
      </p:sp>
      <p:sp>
        <p:nvSpPr>
          <p:cNvPr id="168963"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4A6648-6B4A-44F4-8771-E9B73C669A81}" type="slidenum">
              <a:rPr lang="en-US" altLang="zh-TW"/>
              <a:pPr/>
              <a:t>33</a:t>
            </a:fld>
            <a:endParaRPr lang="en-US" altLang="zh-TW"/>
          </a:p>
        </p:txBody>
      </p:sp>
      <p:sp>
        <p:nvSpPr>
          <p:cNvPr id="169986" name="Rectangle 2"/>
          <p:cNvSpPr>
            <a:spLocks noGrp="1" noRot="1" noChangeAspect="1" noChangeArrowheads="1" noTextEdit="1"/>
          </p:cNvSpPr>
          <p:nvPr>
            <p:ph type="sldImg"/>
          </p:nvPr>
        </p:nvSpPr>
        <p:spPr>
          <a:xfrm>
            <a:off x="90488" y="744538"/>
            <a:ext cx="6616700" cy="3722687"/>
          </a:xfrm>
          <a:ln/>
        </p:spPr>
      </p:sp>
      <p:sp>
        <p:nvSpPr>
          <p:cNvPr id="169987"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66AC77-A04C-42FC-AA7D-809FFFF7FD7A}" type="slidenum">
              <a:rPr lang="en-US" altLang="zh-TW"/>
              <a:pPr/>
              <a:t>34</a:t>
            </a:fld>
            <a:endParaRPr lang="en-US" altLang="zh-TW"/>
          </a:p>
        </p:txBody>
      </p:sp>
      <p:sp>
        <p:nvSpPr>
          <p:cNvPr id="171010" name="Rectangle 2"/>
          <p:cNvSpPr>
            <a:spLocks noGrp="1" noRot="1" noChangeAspect="1" noChangeArrowheads="1" noTextEdit="1"/>
          </p:cNvSpPr>
          <p:nvPr>
            <p:ph type="sldImg"/>
          </p:nvPr>
        </p:nvSpPr>
        <p:spPr>
          <a:xfrm>
            <a:off x="90488" y="744538"/>
            <a:ext cx="6616700" cy="3722687"/>
          </a:xfrm>
          <a:ln/>
        </p:spPr>
      </p:sp>
      <p:sp>
        <p:nvSpPr>
          <p:cNvPr id="171011"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879C2-938C-4AED-A393-8A0BCA83389E}" type="slidenum">
              <a:rPr lang="en-US" altLang="zh-TW"/>
              <a:pPr/>
              <a:t>35</a:t>
            </a:fld>
            <a:endParaRPr lang="en-US" altLang="zh-TW"/>
          </a:p>
        </p:txBody>
      </p:sp>
      <p:sp>
        <p:nvSpPr>
          <p:cNvPr id="172034" name="Rectangle 2"/>
          <p:cNvSpPr>
            <a:spLocks noGrp="1" noRot="1" noChangeAspect="1" noChangeArrowheads="1" noTextEdit="1"/>
          </p:cNvSpPr>
          <p:nvPr>
            <p:ph type="sldImg"/>
          </p:nvPr>
        </p:nvSpPr>
        <p:spPr>
          <a:xfrm>
            <a:off x="90488" y="744538"/>
            <a:ext cx="6616700" cy="3722687"/>
          </a:xfrm>
          <a:ln/>
        </p:spPr>
      </p:sp>
      <p:sp>
        <p:nvSpPr>
          <p:cNvPr id="172035"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對經歷</a:t>
            </a:r>
            <a:r>
              <a:rPr lang="en-US" altLang="zh-TW" dirty="0" smtClean="0"/>
              <a:t>40</a:t>
            </a:r>
            <a:r>
              <a:rPr lang="zh-TW" altLang="en-US" dirty="0" smtClean="0"/>
              <a:t>年雲柱火柱蔭屁的以色列民，又或是新生一代，這日以繼夜的恩典，可能已視作平平無其。</a:t>
            </a:r>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38</a:t>
            </a:fld>
            <a:endParaRPr lang="zh-HK" altLang="en-US"/>
          </a:p>
        </p:txBody>
      </p:sp>
    </p:spTree>
    <p:extLst>
      <p:ext uri="{BB962C8B-B14F-4D97-AF65-F5344CB8AC3E}">
        <p14:creationId xmlns:p14="http://schemas.microsoft.com/office/powerpoint/2010/main" val="3637840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41</a:t>
            </a:fld>
            <a:endParaRPr lang="zh-HK" altLang="en-US"/>
          </a:p>
        </p:txBody>
      </p:sp>
    </p:spTree>
    <p:extLst>
      <p:ext uri="{BB962C8B-B14F-4D97-AF65-F5344CB8AC3E}">
        <p14:creationId xmlns:p14="http://schemas.microsoft.com/office/powerpoint/2010/main" val="363784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70872C-150D-449B-8769-A7B83CCEC083}" type="slidenum">
              <a:rPr lang="en-US" altLang="zh-TW"/>
              <a:pPr/>
              <a:t>10</a:t>
            </a:fld>
            <a:endParaRPr lang="en-US" altLang="zh-TW"/>
          </a:p>
        </p:txBody>
      </p:sp>
      <p:sp>
        <p:nvSpPr>
          <p:cNvPr id="150530" name="Rectangle 2"/>
          <p:cNvSpPr>
            <a:spLocks noGrp="1" noRot="1" noChangeAspect="1" noChangeArrowheads="1" noTextEdit="1"/>
          </p:cNvSpPr>
          <p:nvPr>
            <p:ph type="sldImg"/>
          </p:nvPr>
        </p:nvSpPr>
        <p:spPr>
          <a:xfrm>
            <a:off x="90488" y="744538"/>
            <a:ext cx="6616700" cy="3722687"/>
          </a:xfrm>
          <a:ln/>
        </p:spPr>
      </p:sp>
      <p:sp>
        <p:nvSpPr>
          <p:cNvPr id="150531"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51</a:t>
            </a:fld>
            <a:endParaRPr lang="zh-HK" altLang="en-US"/>
          </a:p>
        </p:txBody>
      </p:sp>
    </p:spTree>
    <p:extLst>
      <p:ext uri="{BB962C8B-B14F-4D97-AF65-F5344CB8AC3E}">
        <p14:creationId xmlns:p14="http://schemas.microsoft.com/office/powerpoint/2010/main" val="363784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84935-738C-4D49-9497-8337C41BE570}" type="slidenum">
              <a:rPr lang="en-US" altLang="zh-TW"/>
              <a:pPr/>
              <a:t>11</a:t>
            </a:fld>
            <a:endParaRPr lang="en-US" altLang="zh-TW"/>
          </a:p>
        </p:txBody>
      </p:sp>
      <p:sp>
        <p:nvSpPr>
          <p:cNvPr id="157698" name="Rectangle 2"/>
          <p:cNvSpPr>
            <a:spLocks noGrp="1" noRot="1" noChangeAspect="1" noChangeArrowheads="1" noTextEdit="1"/>
          </p:cNvSpPr>
          <p:nvPr>
            <p:ph type="sldImg"/>
          </p:nvPr>
        </p:nvSpPr>
        <p:spPr>
          <a:xfrm>
            <a:off x="90488" y="744538"/>
            <a:ext cx="6616700" cy="3722687"/>
          </a:xfrm>
          <a:ln/>
        </p:spPr>
      </p:sp>
      <p:sp>
        <p:nvSpPr>
          <p:cNvPr id="157699"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930829-4C71-4C98-B8CB-4E08667A56DF}" type="slidenum">
              <a:rPr lang="en-US" altLang="zh-TW"/>
              <a:pPr/>
              <a:t>12</a:t>
            </a:fld>
            <a:endParaRPr lang="en-US" altLang="zh-TW"/>
          </a:p>
        </p:txBody>
      </p:sp>
      <p:sp>
        <p:nvSpPr>
          <p:cNvPr id="158722" name="Rectangle 2"/>
          <p:cNvSpPr>
            <a:spLocks noGrp="1" noRot="1" noChangeAspect="1" noChangeArrowheads="1" noTextEdit="1"/>
          </p:cNvSpPr>
          <p:nvPr>
            <p:ph type="sldImg"/>
          </p:nvPr>
        </p:nvSpPr>
        <p:spPr>
          <a:xfrm>
            <a:off x="917575" y="744538"/>
            <a:ext cx="4962525" cy="3722687"/>
          </a:xfrm>
          <a:ln/>
        </p:spPr>
      </p:sp>
      <p:sp>
        <p:nvSpPr>
          <p:cNvPr id="158723"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5E38A1-4511-4849-933B-FB0B2261605C}" type="slidenum">
              <a:rPr lang="en-US" altLang="zh-TW"/>
              <a:pPr/>
              <a:t>13</a:t>
            </a:fld>
            <a:endParaRPr lang="en-US" altLang="zh-TW"/>
          </a:p>
        </p:txBody>
      </p:sp>
      <p:sp>
        <p:nvSpPr>
          <p:cNvPr id="159746" name="Rectangle 2"/>
          <p:cNvSpPr>
            <a:spLocks noGrp="1" noRot="1" noChangeAspect="1" noChangeArrowheads="1" noTextEdit="1"/>
          </p:cNvSpPr>
          <p:nvPr>
            <p:ph type="sldImg"/>
          </p:nvPr>
        </p:nvSpPr>
        <p:spPr>
          <a:xfrm>
            <a:off x="917575" y="744538"/>
            <a:ext cx="4962525" cy="3722687"/>
          </a:xfrm>
          <a:ln/>
        </p:spPr>
      </p:sp>
      <p:sp>
        <p:nvSpPr>
          <p:cNvPr id="159747" name="Rectangle 3"/>
          <p:cNvSpPr>
            <a:spLocks noGrp="1" noChangeArrowheads="1"/>
          </p:cNvSpPr>
          <p:nvPr>
            <p:ph type="body" idx="1"/>
          </p:nvPr>
        </p:nvSpPr>
        <p:spPr/>
        <p:txBody>
          <a:bodyPr/>
          <a:lstStyle/>
          <a:p>
            <a:endParaRPr lang="zh-HK" altLang="zh-H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D59133-7CA4-4426-84F6-AE0677E7EEE0}" type="slidenum">
              <a:rPr lang="en-US" altLang="zh-TW"/>
              <a:pPr/>
              <a:t>14</a:t>
            </a:fld>
            <a:endParaRPr lang="en-US" altLang="zh-TW"/>
          </a:p>
        </p:txBody>
      </p:sp>
      <p:sp>
        <p:nvSpPr>
          <p:cNvPr id="161794" name="Rectangle 2"/>
          <p:cNvSpPr>
            <a:spLocks noGrp="1" noRot="1" noChangeAspect="1" noChangeArrowheads="1" noTextEdit="1"/>
          </p:cNvSpPr>
          <p:nvPr>
            <p:ph type="sldImg"/>
          </p:nvPr>
        </p:nvSpPr>
        <p:spPr>
          <a:xfrm>
            <a:off x="90488" y="744538"/>
            <a:ext cx="6616700" cy="3722687"/>
          </a:xfrm>
          <a:ln/>
        </p:spPr>
      </p:sp>
      <p:sp>
        <p:nvSpPr>
          <p:cNvPr id="161795" name="Rectangle 3"/>
          <p:cNvSpPr>
            <a:spLocks noGrp="1" noChangeArrowheads="1"/>
          </p:cNvSpPr>
          <p:nvPr>
            <p:ph type="body" idx="1"/>
          </p:nvPr>
        </p:nvSpPr>
        <p:spPr/>
        <p:txBody>
          <a:bodyPr/>
          <a:lstStyle/>
          <a:p>
            <a:endParaRPr lang="zh-HK" altLang="zh-HK"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C329E1-D85B-417D-9BFD-909634CE98CC}" type="slidenum">
              <a:rPr lang="en-US" altLang="zh-TW"/>
              <a:pPr/>
              <a:t>21</a:t>
            </a:fld>
            <a:endParaRPr lang="en-US" altLang="zh-TW"/>
          </a:p>
        </p:txBody>
      </p:sp>
      <p:sp>
        <p:nvSpPr>
          <p:cNvPr id="697346" name="Rectangle 2"/>
          <p:cNvSpPr>
            <a:spLocks noGrp="1" noRot="1" noChangeAspect="1" noChangeArrowheads="1" noTextEdit="1"/>
          </p:cNvSpPr>
          <p:nvPr>
            <p:ph type="sldImg"/>
          </p:nvPr>
        </p:nvSpPr>
        <p:spPr>
          <a:xfrm>
            <a:off x="90488" y="744538"/>
            <a:ext cx="6616700" cy="3722687"/>
          </a:xfrm>
          <a:ln/>
        </p:spPr>
      </p:sp>
      <p:sp>
        <p:nvSpPr>
          <p:cNvPr id="697347" name="Rectangle 3"/>
          <p:cNvSpPr>
            <a:spLocks noGrp="1" noChangeArrowheads="1"/>
          </p:cNvSpPr>
          <p:nvPr>
            <p:ph type="body" idx="1"/>
          </p:nvPr>
        </p:nvSpPr>
        <p:spPr/>
        <p:txBody>
          <a:bodyPr/>
          <a:lstStyle/>
          <a:p>
            <a:r>
              <a:rPr lang="zh-TW" altLang="zh-HK" sz="1200" kern="1200" dirty="0" smtClean="0">
                <a:solidFill>
                  <a:schemeClr val="tx1"/>
                </a:solidFill>
                <a:effectLst/>
                <a:latin typeface="+mn-lt"/>
                <a:ea typeface="+mn-ea"/>
                <a:cs typeface="+mn-cs"/>
              </a:rPr>
              <a:t>按一些地理資料顯示，原來西乃曠野早晚的溫差相距十分大的。白天，接近華氏</a:t>
            </a:r>
            <a:r>
              <a:rPr lang="en-US" altLang="zh-HK" sz="1200" kern="1200" dirty="0" smtClean="0">
                <a:solidFill>
                  <a:schemeClr val="tx1"/>
                </a:solidFill>
                <a:effectLst/>
                <a:latin typeface="+mn-lt"/>
                <a:ea typeface="+mn-ea"/>
                <a:cs typeface="+mn-cs"/>
              </a:rPr>
              <a:t>100</a:t>
            </a:r>
            <a:r>
              <a:rPr lang="zh-TW" altLang="zh-HK" sz="1200" kern="1200" dirty="0" smtClean="0">
                <a:solidFill>
                  <a:schemeClr val="tx1"/>
                </a:solidFill>
                <a:effectLst/>
                <a:latin typeface="+mn-lt"/>
                <a:ea typeface="+mn-ea"/>
                <a:cs typeface="+mn-cs"/>
              </a:rPr>
              <a:t>度</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攝氏</a:t>
            </a:r>
            <a:r>
              <a:rPr lang="en-US" altLang="zh-HK" sz="1200" kern="1200" dirty="0" smtClean="0">
                <a:solidFill>
                  <a:schemeClr val="tx1"/>
                </a:solidFill>
                <a:effectLst/>
                <a:latin typeface="+mn-lt"/>
                <a:ea typeface="+mn-ea"/>
                <a:cs typeface="+mn-cs"/>
              </a:rPr>
              <a:t>37.7</a:t>
            </a:r>
            <a:r>
              <a:rPr lang="zh-TW" altLang="zh-HK" sz="1200" kern="1200" dirty="0" smtClean="0">
                <a:solidFill>
                  <a:schemeClr val="tx1"/>
                </a:solidFill>
                <a:effectLst/>
                <a:latin typeface="+mn-lt"/>
                <a:ea typeface="+mn-ea"/>
                <a:cs typeface="+mn-cs"/>
              </a:rPr>
              <a:t>度</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，而死海附近甚至超過華氏</a:t>
            </a:r>
            <a:r>
              <a:rPr lang="en-US" altLang="zh-HK" sz="1200" kern="1200" dirty="0" smtClean="0">
                <a:solidFill>
                  <a:schemeClr val="tx1"/>
                </a:solidFill>
                <a:effectLst/>
                <a:latin typeface="+mn-lt"/>
                <a:ea typeface="+mn-ea"/>
                <a:cs typeface="+mn-cs"/>
              </a:rPr>
              <a:t>120</a:t>
            </a:r>
            <a:r>
              <a:rPr lang="zh-TW" altLang="zh-HK" sz="1200" kern="1200" dirty="0" smtClean="0">
                <a:solidFill>
                  <a:schemeClr val="tx1"/>
                </a:solidFill>
                <a:effectLst/>
                <a:latin typeface="+mn-lt"/>
                <a:ea typeface="+mn-ea"/>
                <a:cs typeface="+mn-cs"/>
              </a:rPr>
              <a:t>度</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攝氏</a:t>
            </a:r>
            <a:r>
              <a:rPr lang="en-US" altLang="zh-HK" sz="1200" kern="1200" dirty="0" smtClean="0">
                <a:solidFill>
                  <a:schemeClr val="tx1"/>
                </a:solidFill>
                <a:effectLst/>
                <a:latin typeface="+mn-lt"/>
                <a:ea typeface="+mn-ea"/>
                <a:cs typeface="+mn-cs"/>
              </a:rPr>
              <a:t>48</a:t>
            </a:r>
            <a:r>
              <a:rPr lang="zh-TW" altLang="zh-HK" sz="1200" kern="1200" dirty="0" smtClean="0">
                <a:solidFill>
                  <a:schemeClr val="tx1"/>
                </a:solidFill>
                <a:effectLst/>
                <a:latin typeface="+mn-lt"/>
                <a:ea typeface="+mn-ea"/>
                <a:cs typeface="+mn-cs"/>
              </a:rPr>
              <a:t>度</a:t>
            </a:r>
            <a:r>
              <a:rPr lang="en-US" altLang="zh-HK" sz="1200" kern="1200" dirty="0" smtClean="0">
                <a:solidFill>
                  <a:schemeClr val="tx1"/>
                </a:solidFill>
                <a:effectLst/>
                <a:latin typeface="+mn-lt"/>
                <a:ea typeface="+mn-ea"/>
                <a:cs typeface="+mn-cs"/>
              </a:rPr>
              <a:t>)</a:t>
            </a:r>
            <a:r>
              <a:rPr lang="zh-TW" altLang="zh-HK" sz="1200" kern="1200" dirty="0" smtClean="0">
                <a:solidFill>
                  <a:schemeClr val="tx1"/>
                </a:solidFill>
                <a:effectLst/>
                <a:latin typeface="+mn-lt"/>
                <a:ea typeface="+mn-ea"/>
                <a:cs typeface="+mn-cs"/>
              </a:rPr>
              <a:t>。夏季時份，雲層稀少，人若站在猛烈的陽光下，毫無保護，相信皮膚不久便會遭到灼傷。然而黎明時分，氣溫又會一下子降至華氏</a:t>
            </a:r>
            <a:r>
              <a:rPr lang="en-US" altLang="zh-HK" sz="1200" kern="1200" dirty="0" smtClean="0">
                <a:solidFill>
                  <a:schemeClr val="tx1"/>
                </a:solidFill>
                <a:effectLst/>
                <a:latin typeface="+mn-lt"/>
                <a:ea typeface="+mn-ea"/>
                <a:cs typeface="+mn-cs"/>
              </a:rPr>
              <a:t>60</a:t>
            </a:r>
            <a:r>
              <a:rPr lang="zh-TW" altLang="zh-HK" sz="1200" kern="1200" dirty="0" smtClean="0">
                <a:solidFill>
                  <a:schemeClr val="tx1"/>
                </a:solidFill>
                <a:effectLst/>
                <a:latin typeface="+mn-lt"/>
                <a:ea typeface="+mn-ea"/>
                <a:cs typeface="+mn-cs"/>
              </a:rPr>
              <a:t>度，即攝氏</a:t>
            </a:r>
            <a:r>
              <a:rPr lang="en-US" altLang="zh-HK" sz="1200" kern="1200" dirty="0" smtClean="0">
                <a:solidFill>
                  <a:schemeClr val="tx1"/>
                </a:solidFill>
                <a:effectLst/>
                <a:latin typeface="+mn-lt"/>
                <a:ea typeface="+mn-ea"/>
                <a:cs typeface="+mn-cs"/>
              </a:rPr>
              <a:t>15.5</a:t>
            </a:r>
            <a:r>
              <a:rPr lang="zh-TW" altLang="zh-HK" sz="1200" kern="1200" dirty="0" smtClean="0">
                <a:solidFill>
                  <a:schemeClr val="tx1"/>
                </a:solidFill>
                <a:effectLst/>
                <a:latin typeface="+mn-lt"/>
                <a:ea typeface="+mn-ea"/>
                <a:cs typeface="+mn-cs"/>
              </a:rPr>
              <a:t>度。處身冷熱分明的氣候中，加上片地荒蕪，地勢險要，生存，談何容易！</a:t>
            </a:r>
          </a:p>
          <a:p>
            <a:r>
              <a:rPr lang="en-US" altLang="zh-HK" sz="1200" kern="1200" dirty="0" smtClean="0">
                <a:solidFill>
                  <a:schemeClr val="tx1"/>
                </a:solidFill>
                <a:effectLst/>
                <a:latin typeface="+mn-lt"/>
                <a:ea typeface="+mn-ea"/>
                <a:cs typeface="+mn-cs"/>
              </a:rPr>
              <a:t> </a:t>
            </a:r>
            <a:endParaRPr lang="zh-TW" altLang="zh-HK" sz="1200" kern="1200" dirty="0" smtClean="0">
              <a:solidFill>
                <a:schemeClr val="tx1"/>
              </a:solidFill>
              <a:effectLst/>
              <a:latin typeface="+mn-lt"/>
              <a:ea typeface="+mn-ea"/>
              <a:cs typeface="+mn-cs"/>
            </a:endParaRPr>
          </a:p>
          <a:p>
            <a:r>
              <a:rPr lang="zh-TW" altLang="zh-HK" sz="1200" kern="1200" dirty="0" smtClean="0">
                <a:solidFill>
                  <a:schemeClr val="tx1"/>
                </a:solidFill>
                <a:effectLst/>
                <a:latin typeface="+mn-lt"/>
                <a:ea typeface="+mn-ea"/>
                <a:cs typeface="+mn-cs"/>
              </a:rPr>
              <a:t>然而，哈利路亞，讚美主！神的恩典實在夠用有餘。神日間以雲柱，夜間以火柱，帶領子民走過艱辛的歲月！雲柱火柱，按一般的理解，主要的功能在於神的引導。若然加上以上對當地天氣的了解時，這有助我們更深刻體會經文的用意。白天，烈日當空，神以雲柱抵擋酷熱的天氣，以致子民在神的蔭庇下走過沙漠；晚上，神又以火柱來照亮他們，讓他們在寒冷中有溫暖。神無微不至的保護</a:t>
            </a:r>
            <a:r>
              <a:rPr lang="en-US" altLang="zh-HK" sz="1200" kern="1200" dirty="0" smtClean="0">
                <a:solidFill>
                  <a:schemeClr val="tx1"/>
                </a:solidFill>
                <a:effectLst/>
                <a:latin typeface="+mn-lt"/>
                <a:ea typeface="+mn-ea"/>
                <a:cs typeface="+mn-cs"/>
              </a:rPr>
              <a:t>(tender care)</a:t>
            </a:r>
            <a:r>
              <a:rPr lang="zh-TW" altLang="zh-HK" sz="1200" kern="1200" dirty="0" smtClean="0">
                <a:solidFill>
                  <a:schemeClr val="tx1"/>
                </a:solidFill>
                <a:effectLst/>
                <a:latin typeface="+mn-lt"/>
                <a:ea typeface="+mn-ea"/>
                <a:cs typeface="+mn-cs"/>
              </a:rPr>
              <a:t>，就在這些微細的地方顯明祂對子民的厚愛！</a:t>
            </a:r>
          </a:p>
          <a:p>
            <a:r>
              <a:rPr lang="en-US" altLang="zh-HK" sz="1200" kern="1200" dirty="0" smtClean="0">
                <a:solidFill>
                  <a:schemeClr val="tx1"/>
                </a:solidFill>
                <a:effectLst/>
                <a:latin typeface="+mn-lt"/>
                <a:ea typeface="+mn-ea"/>
                <a:cs typeface="+mn-cs"/>
              </a:rPr>
              <a:t> </a:t>
            </a:r>
            <a:endParaRPr lang="zh-TW" altLang="zh-HK" sz="1200" kern="1200" dirty="0" smtClean="0">
              <a:solidFill>
                <a:schemeClr val="tx1"/>
              </a:solidFill>
              <a:effectLst/>
              <a:latin typeface="+mn-lt"/>
              <a:ea typeface="+mn-ea"/>
              <a:cs typeface="+mn-cs"/>
            </a:endParaRPr>
          </a:p>
          <a:p>
            <a:r>
              <a:rPr lang="zh-TW" altLang="zh-HK" sz="1200" kern="1200" dirty="0" smtClean="0">
                <a:solidFill>
                  <a:schemeClr val="tx1"/>
                </a:solidFill>
                <a:effectLst/>
                <a:latin typeface="+mn-lt"/>
                <a:ea typeface="+mn-ea"/>
                <a:cs typeface="+mn-cs"/>
              </a:rPr>
              <a:t>經文強調「日間雲柱，夜間火柱，總不離開百姓的面前」，以表明神不離不棄的愛，祂的蔭庇、祂的引導，總不離開我們；縱然我們有離開神的時候，然而自始至終，神都在我們身邊，給我們完全的保護，並指引我們前面當走的路。有神這應許，你還懼怕什麼？</a:t>
            </a:r>
          </a:p>
          <a:p>
            <a:r>
              <a:rPr lang="en-US" altLang="zh-HK" sz="1200" kern="1200" dirty="0" smtClean="0">
                <a:solidFill>
                  <a:schemeClr val="tx1"/>
                </a:solidFill>
                <a:effectLst/>
                <a:latin typeface="+mn-lt"/>
                <a:ea typeface="+mn-ea"/>
                <a:cs typeface="+mn-cs"/>
              </a:rPr>
              <a:t> </a:t>
            </a:r>
            <a:endParaRPr lang="zh-TW" altLang="zh-HK" sz="1200" kern="1200" dirty="0" smtClean="0">
              <a:solidFill>
                <a:schemeClr val="tx1"/>
              </a:solidFill>
              <a:effectLst/>
              <a:latin typeface="+mn-lt"/>
              <a:ea typeface="+mn-ea"/>
              <a:cs typeface="+mn-cs"/>
            </a:endParaRPr>
          </a:p>
          <a:p>
            <a:r>
              <a:rPr lang="zh-TW" altLang="zh-HK" sz="1200" kern="1200" dirty="0" smtClean="0">
                <a:solidFill>
                  <a:schemeClr val="tx1"/>
                </a:solidFill>
                <a:effectLst/>
                <a:latin typeface="+mn-lt"/>
                <a:ea typeface="+mn-ea"/>
                <a:cs typeface="+mn-cs"/>
              </a:rPr>
              <a:t>每年新年開始，坊間流傳著很多迷信的說法，什麼「水火不容相」、「世界經濟大混亂，只有香港好」等等，有人說香港今年勝舊年，又有人說艱難的日子仍未過去，經濟復甦還有一段時間，不論如何，我們站穩在神恩典的基督徒，確信神的應許，必然引導我們走每一步，並且上帝的恩典必然夠用，願意我們立穩在上帝的真道及恩典中，存感恩的心，在每一天，經歷上帝無微不至的保護！ </a:t>
            </a:r>
          </a:p>
          <a:p>
            <a:endParaRPr lang="zh-HK" altLang="zh-HK"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840DF-DC76-4C98-9027-8A3C7620206C}" type="slidenum">
              <a:rPr lang="zh-TW" altLang="en-US"/>
              <a:pPr/>
              <a:t>23</a:t>
            </a:fld>
            <a:endParaRPr lang="en-US" altLang="zh-TW"/>
          </a:p>
        </p:txBody>
      </p:sp>
      <p:sp>
        <p:nvSpPr>
          <p:cNvPr id="908290" name="Rectangle 2"/>
          <p:cNvSpPr>
            <a:spLocks noGrp="1" noRot="1" noChangeAspect="1" noChangeArrowheads="1" noTextEdit="1"/>
          </p:cNvSpPr>
          <p:nvPr>
            <p:ph type="sldImg"/>
          </p:nvPr>
        </p:nvSpPr>
        <p:spPr>
          <a:xfrm>
            <a:off x="90488" y="744538"/>
            <a:ext cx="6616700" cy="3722687"/>
          </a:xfrm>
          <a:ln/>
        </p:spPr>
      </p:sp>
      <p:sp>
        <p:nvSpPr>
          <p:cNvPr id="908291"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D2962B-819F-4123-AECC-131043AA4117}" type="slidenum">
              <a:rPr lang="zh-TW" altLang="en-US"/>
              <a:pPr/>
              <a:t>24</a:t>
            </a:fld>
            <a:endParaRPr lang="en-US" altLang="zh-TW"/>
          </a:p>
        </p:txBody>
      </p:sp>
      <p:sp>
        <p:nvSpPr>
          <p:cNvPr id="909314" name="Rectangle 2"/>
          <p:cNvSpPr>
            <a:spLocks noGrp="1" noRot="1" noChangeAspect="1" noChangeArrowheads="1" noTextEdit="1"/>
          </p:cNvSpPr>
          <p:nvPr>
            <p:ph type="sldImg"/>
          </p:nvPr>
        </p:nvSpPr>
        <p:spPr>
          <a:xfrm>
            <a:off x="90488" y="744538"/>
            <a:ext cx="6616700" cy="3722687"/>
          </a:xfrm>
          <a:ln/>
        </p:spPr>
      </p:sp>
      <p:sp>
        <p:nvSpPr>
          <p:cNvPr id="909315" name="Rectangle 3"/>
          <p:cNvSpPr>
            <a:spLocks noGrp="1" noChangeArrowheads="1"/>
          </p:cNvSpPr>
          <p:nvPr>
            <p:ph type="body" idx="1"/>
          </p:nvPr>
        </p:nvSpPr>
        <p:spPr/>
        <p:txBody>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2"/>
      </p:bgRef>
    </p:bg>
    <p:spTree>
      <p:nvGrpSpPr>
        <p:cNvPr id="1" name=""/>
        <p:cNvGrpSpPr/>
        <p:nvPr/>
      </p:nvGrpSpPr>
      <p:grpSpPr>
        <a:xfrm>
          <a:off x="0" y="0"/>
          <a:ext cx="0" cy="0"/>
          <a:chOff x="0" y="0"/>
          <a:chExt cx="0" cy="0"/>
        </a:xfrm>
      </p:grpSpPr>
      <p:sp>
        <p:nvSpPr>
          <p:cNvPr id="7" name="手繪多邊形 6"/>
          <p:cNvSpPr>
            <a:spLocks/>
          </p:cNvSpPr>
          <p:nvPr/>
        </p:nvSpPr>
        <p:spPr bwMode="auto">
          <a:xfrm>
            <a:off x="0" y="3564094"/>
            <a:ext cx="9144000" cy="158472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8" name="手繪多邊形 7"/>
          <p:cNvSpPr>
            <a:spLocks/>
          </p:cNvSpPr>
          <p:nvPr/>
        </p:nvSpPr>
        <p:spPr bwMode="auto">
          <a:xfrm>
            <a:off x="6105526" y="0"/>
            <a:ext cx="3038475"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標題 8"/>
          <p:cNvSpPr>
            <a:spLocks noGrp="1"/>
          </p:cNvSpPr>
          <p:nvPr>
            <p:ph type="ctrTitle"/>
          </p:nvPr>
        </p:nvSpPr>
        <p:spPr>
          <a:xfrm>
            <a:off x="429064" y="2503170"/>
            <a:ext cx="6480048" cy="172593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zh-TW" altLang="en-US" smtClean="0"/>
              <a:t>按一下以編輯母片標題樣式</a:t>
            </a:r>
            <a:endParaRPr kumimoji="0" lang="en-US"/>
          </a:p>
        </p:txBody>
      </p:sp>
      <p:sp>
        <p:nvSpPr>
          <p:cNvPr id="17" name="副標題 16"/>
          <p:cNvSpPr>
            <a:spLocks noGrp="1"/>
          </p:cNvSpPr>
          <p:nvPr>
            <p:ph type="subTitle" idx="1"/>
          </p:nvPr>
        </p:nvSpPr>
        <p:spPr>
          <a:xfrm>
            <a:off x="433050" y="1158609"/>
            <a:ext cx="6480048" cy="131445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30" name="日期版面配置區 29"/>
          <p:cNvSpPr>
            <a:spLocks noGrp="1"/>
          </p:cNvSpPr>
          <p:nvPr>
            <p:ph type="dt" sz="half" idx="10"/>
          </p:nvPr>
        </p:nvSpPr>
        <p:spPr/>
        <p:txBody>
          <a:bodyPr/>
          <a:lstStyle/>
          <a:p>
            <a:fld id="{C5A998EF-58D7-43F9-AA25-41587B60630A}" type="datetimeFigureOut">
              <a:rPr lang="zh-HK" altLang="en-US" smtClean="0"/>
              <a:t>15/8/2018</a:t>
            </a:fld>
            <a:endParaRPr lang="zh-HK" altLang="en-US"/>
          </a:p>
        </p:txBody>
      </p:sp>
      <p:sp>
        <p:nvSpPr>
          <p:cNvPr id="19" name="頁尾版面配置區 18"/>
          <p:cNvSpPr>
            <a:spLocks noGrp="1"/>
          </p:cNvSpPr>
          <p:nvPr>
            <p:ph type="ftr" sz="quarter" idx="11"/>
          </p:nvPr>
        </p:nvSpPr>
        <p:spPr/>
        <p:txBody>
          <a:bodyPr/>
          <a:lstStyle/>
          <a:p>
            <a:endParaRPr lang="zh-HK" altLang="en-US"/>
          </a:p>
        </p:txBody>
      </p:sp>
      <p:sp>
        <p:nvSpPr>
          <p:cNvPr id="27" name="投影片編號版面配置區 26"/>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C5A998EF-58D7-43F9-AA25-41587B60630A}" type="datetimeFigureOut">
              <a:rPr lang="zh-HK" altLang="en-US" smtClean="0"/>
              <a:t>15/8/2018</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05979"/>
            <a:ext cx="6019800" cy="4388644"/>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C5A998EF-58D7-43F9-AA25-41587B60630A}" type="datetimeFigureOut">
              <a:rPr lang="zh-HK" altLang="en-US" smtClean="0"/>
              <a:t>15/8/2018</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C5A998EF-58D7-43F9-AA25-41587B60630A}" type="datetimeFigureOut">
              <a:rPr lang="zh-HK" altLang="en-US" smtClean="0"/>
              <a:t>15/8/2018</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2">
        <a:schemeClr val="bg2"/>
      </p:bgRef>
    </p:bg>
    <p:spTree>
      <p:nvGrpSpPr>
        <p:cNvPr id="1" name=""/>
        <p:cNvGrpSpPr/>
        <p:nvPr/>
      </p:nvGrpSpPr>
      <p:grpSpPr>
        <a:xfrm>
          <a:off x="0" y="0"/>
          <a:ext cx="0" cy="0"/>
          <a:chOff x="0" y="0"/>
          <a:chExt cx="0" cy="0"/>
        </a:xfrm>
      </p:grpSpPr>
      <p:sp>
        <p:nvSpPr>
          <p:cNvPr id="7" name="手繪多邊形 6"/>
          <p:cNvSpPr>
            <a:spLocks/>
          </p:cNvSpPr>
          <p:nvPr/>
        </p:nvSpPr>
        <p:spPr bwMode="auto">
          <a:xfrm>
            <a:off x="0" y="3564094"/>
            <a:ext cx="9144000" cy="158472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9" name="手繪多邊形 8"/>
          <p:cNvSpPr>
            <a:spLocks/>
          </p:cNvSpPr>
          <p:nvPr/>
        </p:nvSpPr>
        <p:spPr bwMode="auto">
          <a:xfrm>
            <a:off x="6105526" y="0"/>
            <a:ext cx="3038475"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2" name="標題 1"/>
          <p:cNvSpPr>
            <a:spLocks noGrp="1"/>
          </p:cNvSpPr>
          <p:nvPr>
            <p:ph type="title"/>
          </p:nvPr>
        </p:nvSpPr>
        <p:spPr>
          <a:xfrm>
            <a:off x="685800" y="2687878"/>
            <a:ext cx="6629400" cy="1369772"/>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85800" y="1864350"/>
            <a:ext cx="6629400" cy="800016"/>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fld id="{C5A998EF-58D7-43F9-AA25-41587B60630A}" type="datetimeFigureOut">
              <a:rPr lang="zh-HK" altLang="en-US" smtClean="0"/>
              <a:t>15/8/2018</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05979"/>
            <a:ext cx="7467600" cy="857250"/>
          </a:xfrm>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200151"/>
            <a:ext cx="3657600" cy="3394472"/>
          </a:xfrm>
        </p:spPr>
        <p:txBody>
          <a:bodyPr/>
          <a:lstStyle>
            <a:lvl1pPr>
              <a:defRPr sz="2600"/>
            </a:lvl1pPr>
            <a:lvl2pPr>
              <a:defRPr sz="22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267200" y="1200151"/>
            <a:ext cx="3657600" cy="3394472"/>
          </a:xfrm>
        </p:spPr>
        <p:txBody>
          <a:bodyPr/>
          <a:lstStyle>
            <a:lvl1pPr>
              <a:defRPr sz="2600"/>
            </a:lvl1pPr>
            <a:lvl2pPr>
              <a:defRPr sz="22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C5A998EF-58D7-43F9-AA25-41587B60630A}" type="datetimeFigureOut">
              <a:rPr lang="zh-HK" altLang="en-US" smtClean="0"/>
              <a:t>15/8/2018</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04788"/>
            <a:ext cx="8229600" cy="857250"/>
          </a:xfrm>
        </p:spPr>
        <p:txBody>
          <a:bodyPr anchor="ct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4114800"/>
            <a:ext cx="4040188" cy="62865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6" y="4114800"/>
            <a:ext cx="4041775" cy="62865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137685"/>
            <a:ext cx="4040188" cy="2956322"/>
          </a:xfrm>
        </p:spPr>
        <p:txBody>
          <a:bodyPr/>
          <a:lstStyle>
            <a:lvl1pPr>
              <a:defRPr sz="24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6" y="1137685"/>
            <a:ext cx="4041775" cy="2956322"/>
          </a:xfrm>
        </p:spPr>
        <p:txBody>
          <a:bodyPr/>
          <a:lstStyle>
            <a:lvl1pPr>
              <a:defRPr sz="24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C5A998EF-58D7-43F9-AA25-41587B60630A}" type="datetimeFigureOut">
              <a:rPr lang="zh-HK" altLang="en-US" smtClean="0"/>
              <a:t>15/8/2018</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05740"/>
            <a:ext cx="7470648" cy="857250"/>
          </a:xfrm>
        </p:spPr>
        <p:txBody>
          <a:bodyPr anchor="ctr"/>
          <a:lstStyle>
            <a:lvl1pPr algn="l">
              <a:defRPr sz="4600"/>
            </a:lvl1pPr>
          </a:lstStyle>
          <a:p>
            <a:r>
              <a:rPr kumimoji="0" lang="zh-TW" altLang="en-US" smtClean="0"/>
              <a:t>按一下以編輯母片標題樣式</a:t>
            </a:r>
            <a:endParaRPr kumimoji="0" lang="en-US"/>
          </a:p>
        </p:txBody>
      </p:sp>
      <p:sp>
        <p:nvSpPr>
          <p:cNvPr id="7" name="日期版面配置區 6"/>
          <p:cNvSpPr>
            <a:spLocks noGrp="1"/>
          </p:cNvSpPr>
          <p:nvPr>
            <p:ph type="dt" sz="half" idx="10"/>
          </p:nvPr>
        </p:nvSpPr>
        <p:spPr/>
        <p:txBody>
          <a:bodyPr/>
          <a:lstStyle/>
          <a:p>
            <a:fld id="{C5A998EF-58D7-43F9-AA25-41587B60630A}" type="datetimeFigureOut">
              <a:rPr lang="zh-HK" altLang="en-US" smtClean="0"/>
              <a:t>15/8/2018</a:t>
            </a:fld>
            <a:endParaRPr lang="zh-HK" altLang="en-US"/>
          </a:p>
        </p:txBody>
      </p:sp>
      <p:sp>
        <p:nvSpPr>
          <p:cNvPr id="8" name="投影片編號版面配置區 7"/>
          <p:cNvSpPr>
            <a:spLocks noGrp="1"/>
          </p:cNvSpPr>
          <p:nvPr>
            <p:ph type="sldNum" sz="quarter" idx="11"/>
          </p:nvPr>
        </p:nvSpPr>
        <p:spPr/>
        <p:txBody>
          <a:bodyPr/>
          <a:lstStyle/>
          <a:p>
            <a:fld id="{7C6A076F-5473-48E8-93EA-6C53440BADCC}" type="slidenum">
              <a:rPr lang="zh-HK" altLang="en-US" smtClean="0"/>
              <a:t>‹#›</a:t>
            </a:fld>
            <a:endParaRPr lang="zh-HK" altLang="en-US"/>
          </a:p>
        </p:txBody>
      </p:sp>
      <p:sp>
        <p:nvSpPr>
          <p:cNvPr id="9" name="頁尾版面配置區 8"/>
          <p:cNvSpPr>
            <a:spLocks noGrp="1"/>
          </p:cNvSpPr>
          <p:nvPr>
            <p:ph type="ftr" sz="quarter" idx="12"/>
          </p:nvPr>
        </p:nvSpPr>
        <p:spPr/>
        <p:txBody>
          <a:bodyPr/>
          <a:lstStyle/>
          <a:p>
            <a:endParaRPr lang="zh-HK"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5A998EF-58D7-43F9-AA25-41587B60630A}" type="datetimeFigureOut">
              <a:rPr lang="zh-HK" altLang="en-US" smtClean="0"/>
              <a:t>15/8/2018</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889146"/>
            <a:ext cx="3200400" cy="547688"/>
          </a:xfrm>
        </p:spPr>
        <p:txBody>
          <a:bodyPr tIns="0" bIns="0" anchor="t"/>
          <a:lstStyle>
            <a:lvl1pPr algn="l">
              <a:buNone/>
              <a:defRPr sz="1800" b="1">
                <a:solidFill>
                  <a:schemeClr val="accent1"/>
                </a:solidFill>
              </a:defRPr>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60818"/>
            <a:ext cx="2743200" cy="6858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1485900"/>
            <a:ext cx="7086600" cy="2857500"/>
          </a:xfrm>
        </p:spPr>
        <p:txBody>
          <a:bodyPr/>
          <a:lstStyle>
            <a:lvl1pPr>
              <a:defRPr sz="2800"/>
            </a:lvl1pPr>
            <a:lvl2pPr>
              <a:defRPr sz="2400"/>
            </a:lvl2pPr>
            <a:lvl3pPr>
              <a:defRPr sz="2200"/>
            </a:lvl3pPr>
            <a:lvl4pPr>
              <a:defRPr sz="2000"/>
            </a:lvl4pPr>
            <a:lvl5pPr>
              <a:defRPr sz="20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C5A998EF-58D7-43F9-AA25-41587B60630A}" type="datetimeFigureOut">
              <a:rPr lang="zh-HK" altLang="en-US" smtClean="0"/>
              <a:t>15/8/2018</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a:xfrm>
            <a:off x="8156448" y="4816548"/>
            <a:ext cx="762000" cy="273844"/>
          </a:xfrm>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556732" y="1279282"/>
            <a:ext cx="3053868" cy="940356"/>
          </a:xfrm>
        </p:spPr>
        <p:txBody>
          <a:bodyPr anchor="b"/>
          <a:lstStyle>
            <a:lvl1pPr algn="l">
              <a:buNone/>
              <a:defRPr sz="2200" b="1">
                <a:solidFill>
                  <a:schemeClr val="accent1"/>
                </a:solidFill>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1065628" y="764930"/>
            <a:ext cx="4114800" cy="30861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5556734" y="2249074"/>
            <a:ext cx="3053866" cy="199761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a:xfrm>
            <a:off x="457200" y="4816548"/>
            <a:ext cx="2133600" cy="273844"/>
          </a:xfrm>
        </p:spPr>
        <p:txBody>
          <a:bodyPr/>
          <a:lstStyle/>
          <a:p>
            <a:fld id="{C5A998EF-58D7-43F9-AA25-41587B60630A}" type="datetimeFigureOut">
              <a:rPr lang="zh-HK" altLang="en-US" smtClean="0"/>
              <a:t>15/8/2018</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手繪多邊形 11"/>
          <p:cNvSpPr>
            <a:spLocks/>
          </p:cNvSpPr>
          <p:nvPr/>
        </p:nvSpPr>
        <p:spPr bwMode="auto">
          <a:xfrm>
            <a:off x="0" y="3564094"/>
            <a:ext cx="9144000" cy="158472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16" name="手繪多邊形 15"/>
          <p:cNvSpPr>
            <a:spLocks/>
          </p:cNvSpPr>
          <p:nvPr/>
        </p:nvSpPr>
        <p:spPr bwMode="auto">
          <a:xfrm>
            <a:off x="7315200" y="0"/>
            <a:ext cx="1828800"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標題版面配置區 8"/>
          <p:cNvSpPr>
            <a:spLocks noGrp="1"/>
          </p:cNvSpPr>
          <p:nvPr>
            <p:ph type="title"/>
          </p:nvPr>
        </p:nvSpPr>
        <p:spPr>
          <a:xfrm>
            <a:off x="457200" y="205979"/>
            <a:ext cx="7467600" cy="857250"/>
          </a:xfrm>
          <a:prstGeom prst="rect">
            <a:avLst/>
          </a:prstGeom>
        </p:spPr>
        <p:txBody>
          <a:bodyPr vert="horz" lIns="45720" rIns="45720" anchor="ctr">
            <a:normAutofit/>
          </a:bodyPr>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200151"/>
            <a:ext cx="7467600" cy="339447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457200" y="4816548"/>
            <a:ext cx="2133600" cy="273844"/>
          </a:xfrm>
          <a:prstGeom prst="rect">
            <a:avLst/>
          </a:prstGeom>
        </p:spPr>
        <p:txBody>
          <a:bodyPr vert="horz" bIns="0" anchor="b"/>
          <a:lstStyle>
            <a:lvl1pPr algn="l" eaLnBrk="1" latinLnBrk="0" hangingPunct="1">
              <a:defRPr kumimoji="0" sz="1000">
                <a:solidFill>
                  <a:schemeClr val="tx2">
                    <a:shade val="50000"/>
                  </a:schemeClr>
                </a:solidFill>
              </a:defRPr>
            </a:lvl1pPr>
          </a:lstStyle>
          <a:p>
            <a:fld id="{C5A998EF-58D7-43F9-AA25-41587B60630A}" type="datetimeFigureOut">
              <a:rPr lang="zh-HK" altLang="en-US" smtClean="0"/>
              <a:t>15/8/2018</a:t>
            </a:fld>
            <a:endParaRPr lang="zh-HK" altLang="en-US"/>
          </a:p>
        </p:txBody>
      </p:sp>
      <p:sp>
        <p:nvSpPr>
          <p:cNvPr id="22" name="頁尾版面配置區 21"/>
          <p:cNvSpPr>
            <a:spLocks noGrp="1"/>
          </p:cNvSpPr>
          <p:nvPr>
            <p:ph type="ftr" sz="quarter" idx="3"/>
          </p:nvPr>
        </p:nvSpPr>
        <p:spPr>
          <a:xfrm>
            <a:off x="3124200" y="4816548"/>
            <a:ext cx="2895600" cy="273844"/>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zh-HK" altLang="en-US"/>
          </a:p>
        </p:txBody>
      </p:sp>
      <p:sp>
        <p:nvSpPr>
          <p:cNvPr id="18" name="投影片編號版面配置區 17"/>
          <p:cNvSpPr>
            <a:spLocks noGrp="1"/>
          </p:cNvSpPr>
          <p:nvPr>
            <p:ph type="sldNum" sz="quarter" idx="4"/>
          </p:nvPr>
        </p:nvSpPr>
        <p:spPr>
          <a:xfrm>
            <a:off x="8153400" y="4816548"/>
            <a:ext cx="762000" cy="273844"/>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7C6A076F-5473-48E8-93EA-6C53440BADCC}" type="slidenum">
              <a:rPr lang="zh-HK" altLang="en-US" smtClean="0"/>
              <a:t>‹#›</a:t>
            </a:fld>
            <a:endParaRPr lang="zh-HK" altLang="en-US"/>
          </a:p>
        </p:txBody>
      </p:sp>
    </p:spTree>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m/url?sa=i&amp;rct=j&amp;q=&amp;esrc=s&amp;frm=1&amp;source=images&amp;cd=&amp;cad=rja&amp;docid=GneHxQ1s-Qxo0M&amp;tbnid=ZI8hGhat69e57M:&amp;ved=0CAUQjRw&amp;url=http://www.ucbc09.ca/artical.php?p%3D6%26id%3D1702&amp;ei=qB8UUrG_MoqZiAfzuICYAg&amp;psig=AFQjCNFkeThjiXUwCpghH0NeEzEM8Cjbwg&amp;ust=1377136021449712"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636912" y="912118"/>
            <a:ext cx="7851648" cy="1371600"/>
          </a:xfrm>
        </p:spPr>
        <p:txBody>
          <a:bodyPr/>
          <a:lstStyle/>
          <a:p>
            <a:r>
              <a:rPr lang="zh-TW" altLang="en-US" dirty="0" smtClean="0">
                <a:solidFill>
                  <a:srgbClr val="FFFF00"/>
                </a:solidFill>
                <a:latin typeface="華康正顏楷體W5" panose="03000509000000000000" pitchFamily="65" charset="-120"/>
                <a:ea typeface="華康正顏楷體W5" panose="03000509000000000000" pitchFamily="65" charset="-120"/>
              </a:rPr>
              <a:t>民數記第七講</a:t>
            </a:r>
            <a:endParaRPr lang="zh-HK" altLang="en-US" dirty="0">
              <a:solidFill>
                <a:srgbClr val="FFFF00"/>
              </a:solidFill>
              <a:latin typeface="華康正顏楷體W5" panose="03000509000000000000" pitchFamily="65" charset="-120"/>
              <a:ea typeface="華康正顏楷體W5" panose="03000509000000000000" pitchFamily="65" charset="-120"/>
            </a:endParaRPr>
          </a:p>
        </p:txBody>
      </p:sp>
      <p:sp>
        <p:nvSpPr>
          <p:cNvPr id="3" name="副標題 2"/>
          <p:cNvSpPr>
            <a:spLocks noGrp="1"/>
          </p:cNvSpPr>
          <p:nvPr>
            <p:ph type="subTitle" idx="1"/>
          </p:nvPr>
        </p:nvSpPr>
        <p:spPr>
          <a:xfrm>
            <a:off x="611560" y="2067694"/>
            <a:ext cx="6480048" cy="1314450"/>
          </a:xfrm>
        </p:spPr>
        <p:txBody>
          <a:bodyPr>
            <a:noAutofit/>
          </a:bodyPr>
          <a:lstStyle/>
          <a:p>
            <a:pPr algn="l"/>
            <a:r>
              <a:rPr lang="en-US" altLang="zh-TW" sz="4400" dirty="0" smtClean="0">
                <a:latin typeface="華康行楷體W5" panose="03000509000000000000" pitchFamily="65" charset="-120"/>
                <a:ea typeface="華康行楷體W5" panose="03000509000000000000" pitchFamily="65" charset="-120"/>
              </a:rPr>
              <a:t>9:17-10</a:t>
            </a:r>
            <a:r>
              <a:rPr lang="zh-TW" altLang="en-US" sz="4400" dirty="0" smtClean="0">
                <a:latin typeface="華康行楷體W5" panose="03000509000000000000" pitchFamily="65" charset="-120"/>
                <a:ea typeface="華康行楷體W5" panose="03000509000000000000" pitchFamily="65" charset="-120"/>
              </a:rPr>
              <a:t>章</a:t>
            </a:r>
            <a:endParaRPr lang="en-US" altLang="zh-TW" sz="4400" dirty="0" smtClean="0">
              <a:latin typeface="華康行楷體W5" panose="03000509000000000000" pitchFamily="65" charset="-120"/>
              <a:ea typeface="華康行楷體W5" panose="03000509000000000000" pitchFamily="65" charset="-120"/>
            </a:endParaRPr>
          </a:p>
          <a:p>
            <a:pPr algn="l"/>
            <a:r>
              <a:rPr lang="zh-TW" altLang="en-US" sz="4400" dirty="0">
                <a:latin typeface="華康行楷體W5" panose="03000509000000000000" pitchFamily="65" charset="-120"/>
                <a:ea typeface="華康行楷體W5" panose="03000509000000000000" pitchFamily="65" charset="-120"/>
              </a:rPr>
              <a:t>遽變世代中的屬靈操練</a:t>
            </a:r>
            <a:endParaRPr lang="zh-HK" altLang="en-US" sz="4400" dirty="0">
              <a:latin typeface="華康行楷體W5" panose="03000509000000000000" pitchFamily="65" charset="-120"/>
              <a:ea typeface="華康行楷體W5" panose="03000509000000000000" pitchFamily="65" charset="-12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43" t="23696" r="10426" b="31760"/>
          <a:stretch/>
        </p:blipFill>
        <p:spPr bwMode="auto">
          <a:xfrm>
            <a:off x="0" y="2719"/>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336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mt sinai2"/>
          <p:cNvPicPr>
            <a:picLocks noChangeAspect="1" noChangeArrowheads="1"/>
          </p:cNvPicPr>
          <p:nvPr/>
        </p:nvPicPr>
        <p:blipFill>
          <a:blip r:embed="rId3">
            <a:extLst>
              <a:ext uri="{28A0092B-C50C-407E-A947-70E740481C1C}">
                <a14:useLocalDpi xmlns:a14="http://schemas.microsoft.com/office/drawing/2010/main" val="0"/>
              </a:ext>
            </a:extLst>
          </a:blip>
          <a:srcRect l="870" t="12347" r="21019" b="8646"/>
          <a:stretch>
            <a:fillRect/>
          </a:stretch>
        </p:blipFill>
        <p:spPr bwMode="auto">
          <a:xfrm>
            <a:off x="0" y="1"/>
            <a:ext cx="9144000" cy="5147072"/>
          </a:xfrm>
          <a:prstGeom prst="rect">
            <a:avLst/>
          </a:prstGeom>
          <a:noFill/>
          <a:extLst>
            <a:ext uri="{909E8E84-426E-40DD-AFC4-6F175D3DCCD1}">
              <a14:hiddenFill xmlns:a14="http://schemas.microsoft.com/office/drawing/2010/main">
                <a:solidFill>
                  <a:srgbClr val="FFFFFF"/>
                </a:solidFill>
              </a14:hiddenFill>
            </a:ext>
          </a:extLst>
        </p:spPr>
      </p:pic>
      <p:sp>
        <p:nvSpPr>
          <p:cNvPr id="33798" name="Oval 6"/>
          <p:cNvSpPr>
            <a:spLocks noChangeAspect="1" noChangeArrowheads="1"/>
          </p:cNvSpPr>
          <p:nvPr/>
        </p:nvSpPr>
        <p:spPr bwMode="auto">
          <a:xfrm>
            <a:off x="5437189" y="3518297"/>
            <a:ext cx="498475" cy="351234"/>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33799" name="Oval 7"/>
          <p:cNvSpPr>
            <a:spLocks noChangeAspect="1" noChangeArrowheads="1"/>
          </p:cNvSpPr>
          <p:nvPr/>
        </p:nvSpPr>
        <p:spPr bwMode="auto">
          <a:xfrm>
            <a:off x="4352926" y="1608535"/>
            <a:ext cx="606425" cy="385763"/>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33804" name="AutoShape 12" descr="Parchment"/>
          <p:cNvSpPr>
            <a:spLocks noChangeArrowheads="1"/>
          </p:cNvSpPr>
          <p:nvPr/>
        </p:nvSpPr>
        <p:spPr bwMode="auto">
          <a:xfrm>
            <a:off x="5326064" y="887016"/>
            <a:ext cx="1603375" cy="795338"/>
          </a:xfrm>
          <a:prstGeom prst="wedgeRectCallout">
            <a:avLst>
              <a:gd name="adj1" fmla="val -77722"/>
              <a:gd name="adj2" fmla="val 48954"/>
            </a:avLst>
          </a:prstGeom>
          <a:blipFill dpi="0" rotWithShape="1">
            <a:blip r:embed="rId4"/>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Aft>
                <a:spcPct val="10000"/>
              </a:spcAft>
            </a:pPr>
            <a:r>
              <a:rPr lang="zh-TW" altLang="en-US" dirty="0">
                <a:solidFill>
                  <a:srgbClr val="002060"/>
                </a:solidFill>
                <a:ea typeface="SimHei" pitchFamily="49" charset="-122"/>
                <a:cs typeface="Arial" charset="0"/>
              </a:rPr>
              <a:t>杏仁山</a:t>
            </a:r>
          </a:p>
          <a:p>
            <a:pPr algn="ctr">
              <a:spcAft>
                <a:spcPct val="10000"/>
              </a:spcAft>
            </a:pPr>
            <a:r>
              <a:rPr lang="en-US" altLang="zh-TW" dirty="0" err="1">
                <a:solidFill>
                  <a:schemeClr val="accent2"/>
                </a:solidFill>
                <a:ea typeface="SimHei" pitchFamily="49" charset="-122"/>
                <a:cs typeface="Arial" charset="0"/>
              </a:rPr>
              <a:t>Jabal</a:t>
            </a:r>
            <a:r>
              <a:rPr lang="en-US" altLang="zh-TW" dirty="0">
                <a:solidFill>
                  <a:schemeClr val="accent2"/>
                </a:solidFill>
                <a:ea typeface="SimHei" pitchFamily="49" charset="-122"/>
                <a:cs typeface="Arial" charset="0"/>
              </a:rPr>
              <a:t> al-</a:t>
            </a:r>
            <a:r>
              <a:rPr lang="en-US" altLang="zh-TW" dirty="0" err="1">
                <a:solidFill>
                  <a:schemeClr val="accent2"/>
                </a:solidFill>
                <a:ea typeface="SimHei" pitchFamily="49" charset="-122"/>
                <a:cs typeface="Arial" charset="0"/>
              </a:rPr>
              <a:t>Lawz</a:t>
            </a:r>
            <a:endParaRPr lang="en-US" altLang="zh-TW" dirty="0">
              <a:solidFill>
                <a:schemeClr val="accent2"/>
              </a:solidFill>
              <a:ea typeface="SimHei" pitchFamily="49" charset="-122"/>
              <a:cs typeface="Arial" charset="0"/>
            </a:endParaRPr>
          </a:p>
          <a:p>
            <a:pPr algn="ctr">
              <a:spcAft>
                <a:spcPct val="10000"/>
              </a:spcAft>
            </a:pPr>
            <a:r>
              <a:rPr lang="en-US" altLang="zh-TW" dirty="0">
                <a:solidFill>
                  <a:srgbClr val="002060"/>
                </a:solidFill>
                <a:latin typeface="SimHei" pitchFamily="49" charset="-122"/>
                <a:ea typeface="SimHei" pitchFamily="49" charset="-122"/>
                <a:cs typeface="Arial" charset="0"/>
              </a:rPr>
              <a:t>(</a:t>
            </a:r>
            <a:r>
              <a:rPr lang="zh-TW" altLang="en-US" dirty="0">
                <a:solidFill>
                  <a:srgbClr val="002060"/>
                </a:solidFill>
                <a:latin typeface="SimHei" pitchFamily="49" charset="-122"/>
                <a:ea typeface="SimHei" pitchFamily="49" charset="-122"/>
                <a:cs typeface="Arial" charset="0"/>
              </a:rPr>
              <a:t>何烈山</a:t>
            </a:r>
            <a:r>
              <a:rPr lang="en-US" altLang="zh-TW" dirty="0">
                <a:solidFill>
                  <a:srgbClr val="002060"/>
                </a:solidFill>
                <a:latin typeface="SimHei" pitchFamily="49" charset="-122"/>
                <a:ea typeface="SimHei" pitchFamily="49" charset="-122"/>
                <a:cs typeface="Arial" charset="0"/>
              </a:rPr>
              <a:t>) </a:t>
            </a:r>
          </a:p>
        </p:txBody>
      </p:sp>
      <p:sp>
        <p:nvSpPr>
          <p:cNvPr id="33805" name="AutoShape 13" descr="Parchment"/>
          <p:cNvSpPr>
            <a:spLocks noChangeArrowheads="1"/>
          </p:cNvSpPr>
          <p:nvPr/>
        </p:nvSpPr>
        <p:spPr bwMode="auto">
          <a:xfrm>
            <a:off x="3600450" y="3525441"/>
            <a:ext cx="1454150" cy="796528"/>
          </a:xfrm>
          <a:prstGeom prst="wedgeRectCallout">
            <a:avLst>
              <a:gd name="adj1" fmla="val 77949"/>
              <a:gd name="adj2" fmla="val -23991"/>
            </a:avLst>
          </a:prstGeom>
          <a:blipFill dpi="0" rotWithShape="1">
            <a:blip r:embed="rId4"/>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Aft>
                <a:spcPct val="10000"/>
              </a:spcAft>
            </a:pPr>
            <a:r>
              <a:rPr lang="zh-TW" altLang="en-US" dirty="0">
                <a:solidFill>
                  <a:srgbClr val="002060"/>
                </a:solidFill>
                <a:ea typeface="SimHei" pitchFamily="49" charset="-122"/>
                <a:cs typeface="Arial" charset="0"/>
              </a:rPr>
              <a:t>焚燒山</a:t>
            </a:r>
          </a:p>
          <a:p>
            <a:pPr algn="ctr">
              <a:spcAft>
                <a:spcPct val="10000"/>
              </a:spcAft>
            </a:pPr>
            <a:r>
              <a:rPr lang="en-US" altLang="zh-TW" dirty="0" err="1">
                <a:solidFill>
                  <a:schemeClr val="accent2"/>
                </a:solidFill>
                <a:ea typeface="SimHei" pitchFamily="49" charset="-122"/>
                <a:cs typeface="Arial" charset="0"/>
              </a:rPr>
              <a:t>Jabal</a:t>
            </a:r>
            <a:r>
              <a:rPr lang="en-US" altLang="zh-TW" dirty="0">
                <a:solidFill>
                  <a:schemeClr val="accent2"/>
                </a:solidFill>
                <a:ea typeface="SimHei" pitchFamily="49" charset="-122"/>
                <a:cs typeface="Arial" charset="0"/>
              </a:rPr>
              <a:t> </a:t>
            </a:r>
            <a:r>
              <a:rPr lang="en-US" altLang="zh-TW" dirty="0" err="1">
                <a:solidFill>
                  <a:schemeClr val="accent2"/>
                </a:solidFill>
                <a:ea typeface="SimHei" pitchFamily="49" charset="-122"/>
                <a:cs typeface="Arial" charset="0"/>
              </a:rPr>
              <a:t>Maqla</a:t>
            </a:r>
            <a:endParaRPr lang="en-US" altLang="zh-TW" dirty="0">
              <a:solidFill>
                <a:schemeClr val="accent2"/>
              </a:solidFill>
              <a:ea typeface="SimHei" pitchFamily="49" charset="-122"/>
              <a:cs typeface="Arial" charset="0"/>
            </a:endParaRPr>
          </a:p>
          <a:p>
            <a:pPr algn="ctr">
              <a:spcAft>
                <a:spcPct val="10000"/>
              </a:spcAft>
            </a:pPr>
            <a:r>
              <a:rPr lang="en-US" altLang="zh-TW" dirty="0">
                <a:solidFill>
                  <a:srgbClr val="002060"/>
                </a:solidFill>
                <a:latin typeface="SimHei" pitchFamily="49" charset="-122"/>
                <a:ea typeface="SimHei" pitchFamily="49" charset="-122"/>
                <a:cs typeface="Arial" charset="0"/>
              </a:rPr>
              <a:t>(</a:t>
            </a:r>
            <a:r>
              <a:rPr lang="zh-TW" altLang="en-US" dirty="0">
                <a:solidFill>
                  <a:srgbClr val="002060"/>
                </a:solidFill>
                <a:latin typeface="SimHei" pitchFamily="49" charset="-122"/>
                <a:ea typeface="SimHei" pitchFamily="49" charset="-122"/>
                <a:cs typeface="Arial" charset="0"/>
              </a:rPr>
              <a:t>西乃山</a:t>
            </a:r>
            <a:r>
              <a:rPr lang="en-US" altLang="zh-TW" dirty="0">
                <a:solidFill>
                  <a:srgbClr val="002060"/>
                </a:solidFill>
                <a:latin typeface="SimHei" pitchFamily="49" charset="-122"/>
                <a:ea typeface="SimHei" pitchFamily="49" charset="-122"/>
                <a:cs typeface="Arial" charset="0"/>
              </a:rPr>
              <a:t>)</a:t>
            </a:r>
          </a:p>
        </p:txBody>
      </p:sp>
      <p:sp>
        <p:nvSpPr>
          <p:cNvPr id="33809" name="Line 17"/>
          <p:cNvSpPr>
            <a:spLocks noChangeShapeType="1"/>
          </p:cNvSpPr>
          <p:nvPr/>
        </p:nvSpPr>
        <p:spPr bwMode="auto">
          <a:xfrm>
            <a:off x="4665664" y="1802606"/>
            <a:ext cx="1006475" cy="1858566"/>
          </a:xfrm>
          <a:prstGeom prst="line">
            <a:avLst/>
          </a:prstGeom>
          <a:noFill/>
          <a:ln w="381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33810" name="Text Box 18"/>
          <p:cNvSpPr txBox="1">
            <a:spLocks noChangeArrowheads="1"/>
          </p:cNvSpPr>
          <p:nvPr/>
        </p:nvSpPr>
        <p:spPr bwMode="auto">
          <a:xfrm>
            <a:off x="4864100" y="2618185"/>
            <a:ext cx="620683"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dirty="0">
                <a:solidFill>
                  <a:srgbClr val="002060"/>
                </a:solidFill>
              </a:rPr>
              <a:t>7km</a:t>
            </a:r>
          </a:p>
        </p:txBody>
      </p:sp>
      <p:sp>
        <p:nvSpPr>
          <p:cNvPr id="33812" name="Rectangle 20"/>
          <p:cNvSpPr>
            <a:spLocks noChangeArrowheads="1"/>
          </p:cNvSpPr>
          <p:nvPr/>
        </p:nvSpPr>
        <p:spPr bwMode="auto">
          <a:xfrm>
            <a:off x="7254876" y="1896666"/>
            <a:ext cx="1654175" cy="112990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120000"/>
              </a:lnSpc>
            </a:pPr>
            <a:r>
              <a:rPr lang="zh-TW" altLang="en-US" dirty="0">
                <a:ea typeface="SimHei" pitchFamily="49" charset="-122"/>
              </a:rPr>
              <a:t>山下有足夠地方容納兩百萬人紮營</a:t>
            </a:r>
          </a:p>
        </p:txBody>
      </p:sp>
      <p:sp>
        <p:nvSpPr>
          <p:cNvPr id="33813" name="AutoShape 21"/>
          <p:cNvSpPr>
            <a:spLocks noChangeArrowheads="1"/>
          </p:cNvSpPr>
          <p:nvPr/>
        </p:nvSpPr>
        <p:spPr bwMode="auto">
          <a:xfrm>
            <a:off x="7269164" y="3280172"/>
            <a:ext cx="1603375" cy="1213247"/>
          </a:xfrm>
          <a:prstGeom prst="wedgeRectCallout">
            <a:avLst>
              <a:gd name="adj1" fmla="val -82375"/>
              <a:gd name="adj2" fmla="val -34005"/>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120000"/>
              </a:lnSpc>
            </a:pPr>
            <a:r>
              <a:rPr lang="zh-TW" altLang="en-US" dirty="0">
                <a:ea typeface="SimHei" pitchFamily="49" charset="-122"/>
              </a:rPr>
              <a:t>半山腰有一平地，可讓七十長老在此吃喝。</a:t>
            </a:r>
          </a:p>
        </p:txBody>
      </p:sp>
      <p:sp>
        <p:nvSpPr>
          <p:cNvPr id="33814" name="Text Box 22"/>
          <p:cNvSpPr txBox="1">
            <a:spLocks noChangeArrowheads="1"/>
          </p:cNvSpPr>
          <p:nvPr/>
        </p:nvSpPr>
        <p:spPr bwMode="auto">
          <a:xfrm>
            <a:off x="6675439" y="4602956"/>
            <a:ext cx="2236510"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a:ea typeface="SimHei" pitchFamily="49" charset="-122"/>
              </a:rPr>
              <a:t>摩西山皆無此特徵</a:t>
            </a:r>
          </a:p>
        </p:txBody>
      </p:sp>
    </p:spTree>
    <p:extLst>
      <p:ext uri="{BB962C8B-B14F-4D97-AF65-F5344CB8AC3E}">
        <p14:creationId xmlns:p14="http://schemas.microsoft.com/office/powerpoint/2010/main" val="423767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80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7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8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8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80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38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380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8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8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p:bldP spid="33799" grpId="0" animBg="1"/>
      <p:bldP spid="33804" grpId="0" animBg="1"/>
      <p:bldP spid="33805" grpId="0" animBg="1"/>
      <p:bldP spid="33809" grpId="0" animBg="1"/>
      <p:bldP spid="33809" grpId="1" animBg="1"/>
      <p:bldP spid="33810" grpId="0" animBg="1"/>
      <p:bldP spid="33810" grpId="1" animBg="1"/>
      <p:bldP spid="33812" grpId="0" animBg="1"/>
      <p:bldP spid="33813" grpId="0" animBg="1"/>
      <p:bldP spid="338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85756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5931"/>
            <a:ext cx="9144000" cy="3407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9" name="Picture 5" descr="maxresdefault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0151" y="597694"/>
            <a:ext cx="2233613" cy="130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00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500" fill="hold"/>
                                        <p:tgtEl>
                                          <p:spTgt spid="41989"/>
                                        </p:tgtEl>
                                        <p:attrNameLst>
                                          <p:attrName>ppt_x</p:attrName>
                                        </p:attrNameLst>
                                      </p:cBhvr>
                                      <p:tavLst>
                                        <p:tav tm="0">
                                          <p:val>
                                            <p:strVal val="#ppt_x"/>
                                          </p:val>
                                        </p:tav>
                                        <p:tav tm="100000">
                                          <p:val>
                                            <p:strVal val="#ppt_x"/>
                                          </p:val>
                                        </p:tav>
                                      </p:tavLst>
                                    </p:anim>
                                    <p:anim calcmode="lin" valueType="num">
                                      <p:cBhvr additive="base">
                                        <p:cTn id="8"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431c83a18e94443eb0f3533c02d83658"/>
          <p:cNvPicPr>
            <a:picLocks noChangeAspect="1" noChangeArrowheads="1"/>
          </p:cNvPicPr>
          <p:nvPr/>
        </p:nvPicPr>
        <p:blipFill>
          <a:blip r:embed="rId3">
            <a:extLst>
              <a:ext uri="{28A0092B-C50C-407E-A947-70E740481C1C}">
                <a14:useLocalDpi xmlns:a14="http://schemas.microsoft.com/office/drawing/2010/main" val="0"/>
              </a:ext>
            </a:extLst>
          </a:blip>
          <a:srcRect l="12422"/>
          <a:stretch>
            <a:fillRect/>
          </a:stretch>
        </p:blipFill>
        <p:spPr bwMode="auto">
          <a:xfrm>
            <a:off x="0" y="1"/>
            <a:ext cx="9144000" cy="514707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5" name="Oval 5"/>
          <p:cNvSpPr>
            <a:spLocks noChangeArrowheads="1"/>
          </p:cNvSpPr>
          <p:nvPr/>
        </p:nvSpPr>
        <p:spPr bwMode="auto">
          <a:xfrm>
            <a:off x="2830513" y="547688"/>
            <a:ext cx="1136650" cy="759619"/>
          </a:xfrm>
          <a:prstGeom prst="ellipse">
            <a:avLst/>
          </a:prstGeom>
          <a:noFill/>
          <a:ln w="2857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Tree>
    <p:extLst>
      <p:ext uri="{BB962C8B-B14F-4D97-AF65-F5344CB8AC3E}">
        <p14:creationId xmlns:p14="http://schemas.microsoft.com/office/powerpoint/2010/main" val="3805353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4cab1c52f1416f9f6fbabf7350cfcd17"/>
          <p:cNvPicPr>
            <a:picLocks noChangeAspect="1" noChangeArrowheads="1"/>
          </p:cNvPicPr>
          <p:nvPr/>
        </p:nvPicPr>
        <p:blipFill>
          <a:blip r:embed="rId3">
            <a:extLst>
              <a:ext uri="{28A0092B-C50C-407E-A947-70E740481C1C}">
                <a14:useLocalDpi xmlns:a14="http://schemas.microsoft.com/office/drawing/2010/main" val="0"/>
              </a:ext>
            </a:extLst>
          </a:blip>
          <a:srcRect l="11562"/>
          <a:stretch>
            <a:fillRect/>
          </a:stretch>
        </p:blipFill>
        <p:spPr bwMode="auto">
          <a:xfrm>
            <a:off x="0" y="0"/>
            <a:ext cx="9144000" cy="5141119"/>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1" name="Picture 5" descr="apis-b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850" y="0"/>
            <a:ext cx="3232150" cy="240149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9942" name="Picture 6" descr="mts_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9550" y="2422923"/>
            <a:ext cx="5124450" cy="272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76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descr="map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39929"/>
          </a:xfrm>
          <a:prstGeom prst="rect">
            <a:avLst/>
          </a:prstGeom>
          <a:noFill/>
          <a:extLst>
            <a:ext uri="{909E8E84-426E-40DD-AFC4-6F175D3DCCD1}">
              <a14:hiddenFill xmlns:a14="http://schemas.microsoft.com/office/drawing/2010/main">
                <a:solidFill>
                  <a:srgbClr val="FFFFFF"/>
                </a:solidFill>
              </a14:hiddenFill>
            </a:ext>
          </a:extLst>
        </p:spPr>
      </p:pic>
      <p:sp>
        <p:nvSpPr>
          <p:cNvPr id="129031" name="Rectangle 7"/>
          <p:cNvSpPr>
            <a:spLocks noChangeArrowheads="1"/>
          </p:cNvSpPr>
          <p:nvPr/>
        </p:nvSpPr>
        <p:spPr bwMode="auto">
          <a:xfrm>
            <a:off x="4719638" y="3363839"/>
            <a:ext cx="4424362" cy="17796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129032" name="Rectangle 8"/>
          <p:cNvSpPr>
            <a:spLocks noChangeArrowheads="1"/>
          </p:cNvSpPr>
          <p:nvPr/>
        </p:nvSpPr>
        <p:spPr bwMode="auto">
          <a:xfrm>
            <a:off x="5045287" y="3507854"/>
            <a:ext cx="3840162" cy="125134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20000"/>
              </a:lnSpc>
            </a:pPr>
            <a:r>
              <a:rPr lang="zh-TW" altLang="en-US" sz="2000" dirty="0">
                <a:latin typeface="SimHei" pitchFamily="49" charset="-122"/>
                <a:ea typeface="SimHei" pitchFamily="49" charset="-122"/>
              </a:rPr>
              <a:t>我把那叫你們犯罪所鑄的牛犢用火焚燒，又搗碎磨得很細，以致細如灰塵，我就把這灰塵撒在從山上流下來的溪水中。</a:t>
            </a:r>
            <a:r>
              <a:rPr lang="en-US" altLang="zh-TW" sz="2000" dirty="0">
                <a:solidFill>
                  <a:schemeClr val="bg2"/>
                </a:solidFill>
                <a:latin typeface="SimHei" pitchFamily="49" charset="-122"/>
                <a:ea typeface="SimHei" pitchFamily="49" charset="-122"/>
              </a:rPr>
              <a:t>(</a:t>
            </a:r>
            <a:r>
              <a:rPr lang="zh-TW" altLang="en-US" sz="2000" dirty="0">
                <a:solidFill>
                  <a:schemeClr val="bg2"/>
                </a:solidFill>
                <a:latin typeface="SimHei" pitchFamily="49" charset="-122"/>
                <a:ea typeface="SimHei" pitchFamily="49" charset="-122"/>
              </a:rPr>
              <a:t>申</a:t>
            </a:r>
            <a:r>
              <a:rPr lang="en-US" altLang="zh-TW" sz="2000" dirty="0">
                <a:solidFill>
                  <a:schemeClr val="bg2"/>
                </a:solidFill>
                <a:latin typeface="SimHei" pitchFamily="49" charset="-122"/>
                <a:ea typeface="SimHei" pitchFamily="49" charset="-122"/>
              </a:rPr>
              <a:t>9:21)</a:t>
            </a:r>
          </a:p>
        </p:txBody>
      </p:sp>
      <p:sp>
        <p:nvSpPr>
          <p:cNvPr id="129033" name="AutoShape 9"/>
          <p:cNvSpPr>
            <a:spLocks noChangeArrowheads="1"/>
          </p:cNvSpPr>
          <p:nvPr/>
        </p:nvSpPr>
        <p:spPr bwMode="auto">
          <a:xfrm rot="195016">
            <a:off x="1296988" y="1982391"/>
            <a:ext cx="914400" cy="222647"/>
          </a:xfrm>
          <a:prstGeom prst="leftArrow">
            <a:avLst>
              <a:gd name="adj1" fmla="val 50000"/>
              <a:gd name="adj2" fmla="val 7700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Tree>
    <p:extLst>
      <p:ext uri="{BB962C8B-B14F-4D97-AF65-F5344CB8AC3E}">
        <p14:creationId xmlns:p14="http://schemas.microsoft.com/office/powerpoint/2010/main" val="323529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0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9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1" grpId="0" animBg="1"/>
      <p:bldP spid="129032" grpId="0" animBg="1"/>
      <p:bldP spid="1290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683568" y="411510"/>
            <a:ext cx="8208912" cy="3539430"/>
          </a:xfrm>
          <a:prstGeom prst="rect">
            <a:avLst/>
          </a:prstGeom>
        </p:spPr>
        <p:txBody>
          <a:bodyPr wrap="square">
            <a:spAutoFit/>
          </a:bodyPr>
          <a:lstStyle/>
          <a:p>
            <a:pPr algn="just"/>
            <a:r>
              <a:rPr lang="zh-TW" altLang="en-US" sz="2800" b="1" dirty="0">
                <a:solidFill>
                  <a:schemeClr val="bg1"/>
                </a:solidFill>
              </a:rPr>
              <a:t>一個有生命力的信仰不是幫助我們往後看，而是往前看。信仰不是為了求個解說，而是為了求改變。信仰要為我們提供改變現實的動力，而非純粹張羅個神聖理由，來合理化原本不合理的現實</a:t>
            </a:r>
            <a:r>
              <a:rPr lang="zh-TW" altLang="en-US" sz="2800" b="1" dirty="0" smtClean="0">
                <a:solidFill>
                  <a:schemeClr val="bg1"/>
                </a:solidFill>
              </a:rPr>
              <a:t>。</a:t>
            </a:r>
            <a:endParaRPr lang="en-US" altLang="zh-TW" sz="2800" b="1" dirty="0" smtClean="0">
              <a:solidFill>
                <a:schemeClr val="bg1"/>
              </a:solidFill>
            </a:endParaRPr>
          </a:p>
          <a:p>
            <a:pPr algn="just"/>
            <a:r>
              <a:rPr lang="zh-TW" altLang="en-US" sz="2800" b="1" dirty="0">
                <a:solidFill>
                  <a:schemeClr val="bg1"/>
                </a:solidFill>
              </a:rPr>
              <a:t> </a:t>
            </a:r>
            <a:br>
              <a:rPr lang="zh-TW" altLang="en-US" sz="2800" b="1" dirty="0">
                <a:solidFill>
                  <a:schemeClr val="bg1"/>
                </a:solidFill>
              </a:rPr>
            </a:br>
            <a:r>
              <a:rPr lang="zh-TW" altLang="en-US" sz="2800" b="1" dirty="0">
                <a:solidFill>
                  <a:schemeClr val="bg1"/>
                </a:solidFill>
              </a:rPr>
              <a:t>基督信仰為我們展開一個前景，我們有未來，直到永遠的未來。神不是呼召我們固守現狀，而是呼召我們離開吾珥、離開埃及，進入應許之地。</a:t>
            </a:r>
            <a:endParaRPr lang="zh-HK" altLang="zh-HK" sz="2800" b="1" dirty="0">
              <a:solidFill>
                <a:schemeClr val="bg1"/>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42" t="22994" r="10255" b="31335"/>
          <a:stretch/>
        </p:blipFill>
        <p:spPr bwMode="auto">
          <a:xfrm>
            <a:off x="0" y="-6791"/>
            <a:ext cx="9144000" cy="515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648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39552" y="339502"/>
            <a:ext cx="7848872" cy="646331"/>
          </a:xfrm>
          <a:prstGeom prst="rect">
            <a:avLst/>
          </a:prstGeom>
        </p:spPr>
        <p:txBody>
          <a:bodyPr wrap="square">
            <a:spAutoFit/>
          </a:bodyPr>
          <a:lstStyle/>
          <a:p>
            <a:r>
              <a:rPr lang="zh-TW" altLang="en-US" sz="3600" dirty="0">
                <a:latin typeface="華康行楷體W5" panose="03000509000000000000" pitchFamily="65" charset="-120"/>
                <a:ea typeface="華康行楷體W5" panose="03000509000000000000" pitchFamily="65" charset="-120"/>
              </a:rPr>
              <a:t>遽變</a:t>
            </a:r>
            <a:r>
              <a:rPr lang="zh-TW" altLang="en-US" sz="3600" dirty="0" smtClean="0">
                <a:latin typeface="華康行楷體W5" panose="03000509000000000000" pitchFamily="65" charset="-120"/>
                <a:ea typeface="華康行楷體W5" panose="03000509000000000000" pitchFamily="65" charset="-120"/>
              </a:rPr>
              <a:t>世代：急速改變的一代</a:t>
            </a:r>
            <a:endParaRPr lang="en-US" altLang="zh-TW" sz="3600" dirty="0" smtClean="0">
              <a:latin typeface="華康行楷體W5" panose="03000509000000000000" pitchFamily="65" charset="-120"/>
              <a:ea typeface="華康行楷體W5" panose="03000509000000000000" pitchFamily="65" charset="-12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298" t="22647" r="9768" b="30796"/>
          <a:stretch/>
        </p:blipFill>
        <p:spPr bwMode="auto">
          <a:xfrm>
            <a:off x="12122" y="10370"/>
            <a:ext cx="9131878" cy="5133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491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è¡£é£ä½è¡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0"/>
            <a:ext cx="655272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082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may contain: Anita Fung and Suk Yin Ho, people smiling, people standing and outdoor"/>
          <p:cNvPicPr>
            <a:picLocks noChangeAspect="1" noChangeArrowheads="1"/>
          </p:cNvPicPr>
          <p:nvPr/>
        </p:nvPicPr>
        <p:blipFill rotWithShape="1">
          <a:blip r:embed="rId2">
            <a:extLst>
              <a:ext uri="{28A0092B-C50C-407E-A947-70E740481C1C}">
                <a14:useLocalDpi xmlns:a14="http://schemas.microsoft.com/office/drawing/2010/main" val="0"/>
              </a:ext>
            </a:extLst>
          </a:blip>
          <a:srcRect l="14312" t="31009" r="19853" b="18153"/>
          <a:stretch/>
        </p:blipFill>
        <p:spPr bwMode="auto">
          <a:xfrm>
            <a:off x="2843808" y="0"/>
            <a:ext cx="280831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240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00372398"/>
              </p:ext>
            </p:extLst>
          </p:nvPr>
        </p:nvGraphicFramePr>
        <p:xfrm>
          <a:off x="0" y="-27130"/>
          <a:ext cx="9144000" cy="5777447"/>
        </p:xfrm>
        <a:graphic>
          <a:graphicData uri="http://schemas.openxmlformats.org/drawingml/2006/table">
            <a:tbl>
              <a:tblPr firstRow="1" bandRow="1">
                <a:tableStyleId>{C4B1156A-380E-4F78-BDF5-A606A8083BF9}</a:tableStyleId>
              </a:tblPr>
              <a:tblGrid>
                <a:gridCol w="4572000"/>
                <a:gridCol w="4572000"/>
              </a:tblGrid>
              <a:tr h="464224">
                <a:tc>
                  <a:txBody>
                    <a:bodyPr/>
                    <a:lstStyle/>
                    <a:p>
                      <a:pPr algn="ctr"/>
                      <a:r>
                        <a:rPr lang="zh-TW" altLang="en-US" dirty="0" smtClean="0"/>
                        <a:t>第一個段落：</a:t>
                      </a:r>
                      <a:r>
                        <a:rPr lang="en-US" altLang="zh-TW" dirty="0" smtClean="0"/>
                        <a:t>9:15-23</a:t>
                      </a:r>
                      <a:r>
                        <a:rPr lang="zh-TW" altLang="en-US" dirty="0" smtClean="0"/>
                        <a:t> 雲柱火柱</a:t>
                      </a:r>
                      <a:endParaRPr lang="zh-HK"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t>第二個段落：</a:t>
                      </a:r>
                      <a:r>
                        <a:rPr lang="en-US" altLang="zh-TW" dirty="0" smtClean="0"/>
                        <a:t>10:1-10</a:t>
                      </a:r>
                      <a:r>
                        <a:rPr lang="zh-TW" altLang="en-US" dirty="0" smtClean="0"/>
                        <a:t> 兩枝銀號</a:t>
                      </a:r>
                      <a:endParaRPr lang="zh-HK" altLang="en-US" dirty="0"/>
                    </a:p>
                  </a:txBody>
                  <a:tcPr/>
                </a:tc>
              </a:tr>
              <a:tr h="20542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zh-TW" altLang="zh-HK" sz="1100" kern="1200" dirty="0" smtClean="0">
                          <a:solidFill>
                            <a:schemeClr val="dk1"/>
                          </a:solidFill>
                          <a:effectLst/>
                          <a:latin typeface="+mn-lt"/>
                          <a:ea typeface="+mn-ea"/>
                          <a:cs typeface="+mn-cs"/>
                        </a:rPr>
                        <a:t>民數記</a:t>
                      </a:r>
                      <a:r>
                        <a:rPr kumimoji="0" lang="en-US" altLang="zh-HK" sz="1100" kern="1200" dirty="0" smtClean="0">
                          <a:solidFill>
                            <a:schemeClr val="dk1"/>
                          </a:solidFill>
                          <a:effectLst/>
                          <a:latin typeface="+mn-lt"/>
                          <a:ea typeface="+mn-ea"/>
                          <a:cs typeface="+mn-cs"/>
                        </a:rPr>
                        <a:t>9:17 </a:t>
                      </a:r>
                      <a:r>
                        <a:rPr kumimoji="0" lang="zh-TW" altLang="zh-HK" sz="1100" kern="1200" dirty="0" smtClean="0">
                          <a:solidFill>
                            <a:schemeClr val="dk1"/>
                          </a:solidFill>
                          <a:effectLst/>
                          <a:latin typeface="+mn-lt"/>
                          <a:ea typeface="+mn-ea"/>
                          <a:cs typeface="+mn-cs"/>
                        </a:rPr>
                        <a:t>雲彩幾時從帳幕收上去，以色列人就幾時起行；雲彩在那裡停住，以色列人就在那裡安營。</a:t>
                      </a:r>
                      <a:r>
                        <a:rPr kumimoji="0" lang="en-US" altLang="zh-HK" sz="1100" kern="1200" dirty="0" smtClean="0">
                          <a:solidFill>
                            <a:schemeClr val="dk1"/>
                          </a:solidFill>
                          <a:effectLst/>
                          <a:latin typeface="+mn-lt"/>
                          <a:ea typeface="+mn-ea"/>
                          <a:cs typeface="+mn-cs"/>
                        </a:rPr>
                        <a:t> 18 </a:t>
                      </a:r>
                      <a:r>
                        <a:rPr kumimoji="0" lang="zh-TW" altLang="zh-HK" sz="1100" kern="1200" dirty="0" smtClean="0">
                          <a:solidFill>
                            <a:schemeClr val="dk1"/>
                          </a:solidFill>
                          <a:effectLst/>
                          <a:latin typeface="+mn-lt"/>
                          <a:ea typeface="+mn-ea"/>
                          <a:cs typeface="+mn-cs"/>
                        </a:rPr>
                        <a:t>以色列人遵耶和華的吩咐起行，也遵耶和華的吩咐安營。雲彩在帳幕上停住幾時，他們就住營幾時。</a:t>
                      </a:r>
                      <a:r>
                        <a:rPr kumimoji="0" lang="en-US" altLang="zh-HK" sz="1100" kern="1200" dirty="0" smtClean="0">
                          <a:solidFill>
                            <a:schemeClr val="dk1"/>
                          </a:solidFill>
                          <a:effectLst/>
                          <a:latin typeface="+mn-lt"/>
                          <a:ea typeface="+mn-ea"/>
                          <a:cs typeface="+mn-cs"/>
                        </a:rPr>
                        <a:t> 19 </a:t>
                      </a:r>
                      <a:r>
                        <a:rPr kumimoji="0" lang="zh-TW" altLang="zh-HK" sz="1100" kern="1200" dirty="0" smtClean="0">
                          <a:solidFill>
                            <a:schemeClr val="dk1"/>
                          </a:solidFill>
                          <a:effectLst/>
                          <a:latin typeface="+mn-lt"/>
                          <a:ea typeface="+mn-ea"/>
                          <a:cs typeface="+mn-cs"/>
                        </a:rPr>
                        <a:t>雲彩在帳幕上停留許多日子，以色列人就守耶和華所吩咐的不起行。</a:t>
                      </a:r>
                      <a:r>
                        <a:rPr kumimoji="0" lang="en-US" altLang="zh-HK" sz="1100" kern="1200" dirty="0" smtClean="0">
                          <a:solidFill>
                            <a:schemeClr val="dk1"/>
                          </a:solidFill>
                          <a:effectLst/>
                          <a:latin typeface="+mn-lt"/>
                          <a:ea typeface="+mn-ea"/>
                          <a:cs typeface="+mn-cs"/>
                        </a:rPr>
                        <a:t> 20 </a:t>
                      </a:r>
                      <a:r>
                        <a:rPr kumimoji="0" lang="zh-TW" altLang="zh-HK" sz="1100" kern="1200" dirty="0" smtClean="0">
                          <a:solidFill>
                            <a:schemeClr val="dk1"/>
                          </a:solidFill>
                          <a:effectLst/>
                          <a:latin typeface="+mn-lt"/>
                          <a:ea typeface="+mn-ea"/>
                          <a:cs typeface="+mn-cs"/>
                        </a:rPr>
                        <a:t>有時雲彩在帳幕上幾天，他們就照耶和華的吩咐住營，也照耶和華的吩咐起行。</a:t>
                      </a:r>
                      <a:r>
                        <a:rPr kumimoji="0" lang="en-US" altLang="zh-HK" sz="1100" kern="1200" dirty="0" smtClean="0">
                          <a:solidFill>
                            <a:schemeClr val="dk1"/>
                          </a:solidFill>
                          <a:effectLst/>
                          <a:latin typeface="+mn-lt"/>
                          <a:ea typeface="+mn-ea"/>
                          <a:cs typeface="+mn-cs"/>
                        </a:rPr>
                        <a:t> 21 </a:t>
                      </a:r>
                      <a:r>
                        <a:rPr kumimoji="0" lang="zh-TW" altLang="zh-HK" sz="1100" kern="1200" dirty="0" smtClean="0">
                          <a:solidFill>
                            <a:schemeClr val="dk1"/>
                          </a:solidFill>
                          <a:effectLst/>
                          <a:latin typeface="+mn-lt"/>
                          <a:ea typeface="+mn-ea"/>
                          <a:cs typeface="+mn-cs"/>
                        </a:rPr>
                        <a:t>有時從晚上到早晨，有這雲彩在帳幕上；早晨雲彩收上去，他們就起行。有時晝夜雲彩停在帳幕上，收上去的時候，他們就起行。</a:t>
                      </a:r>
                      <a:r>
                        <a:rPr kumimoji="0" lang="en-US" altLang="zh-HK" sz="1100" kern="1200" dirty="0" smtClean="0">
                          <a:solidFill>
                            <a:schemeClr val="dk1"/>
                          </a:solidFill>
                          <a:effectLst/>
                          <a:latin typeface="+mn-lt"/>
                          <a:ea typeface="+mn-ea"/>
                          <a:cs typeface="+mn-cs"/>
                        </a:rPr>
                        <a:t> 22 </a:t>
                      </a:r>
                      <a:r>
                        <a:rPr kumimoji="0" lang="zh-TW" altLang="zh-HK" sz="1100" kern="1200" dirty="0" smtClean="0">
                          <a:solidFill>
                            <a:schemeClr val="dk1"/>
                          </a:solidFill>
                          <a:effectLst/>
                          <a:latin typeface="+mn-lt"/>
                          <a:ea typeface="+mn-ea"/>
                          <a:cs typeface="+mn-cs"/>
                        </a:rPr>
                        <a:t>雲彩停留在帳幕上，無論是兩天，是一月，是一年，以色列人就住營不起行；但雲彩收上去，他們就起行。</a:t>
                      </a:r>
                      <a:r>
                        <a:rPr kumimoji="0" lang="en-US" altLang="zh-HK" sz="1100" kern="1200" dirty="0" smtClean="0">
                          <a:solidFill>
                            <a:schemeClr val="dk1"/>
                          </a:solidFill>
                          <a:effectLst/>
                          <a:latin typeface="+mn-lt"/>
                          <a:ea typeface="+mn-ea"/>
                          <a:cs typeface="+mn-cs"/>
                        </a:rPr>
                        <a:t> 23 </a:t>
                      </a:r>
                      <a:r>
                        <a:rPr kumimoji="0" lang="zh-TW" altLang="zh-HK" sz="1100" kern="1200" dirty="0" smtClean="0">
                          <a:solidFill>
                            <a:schemeClr val="dk1"/>
                          </a:solidFill>
                          <a:effectLst/>
                          <a:latin typeface="+mn-lt"/>
                          <a:ea typeface="+mn-ea"/>
                          <a:cs typeface="+mn-cs"/>
                        </a:rPr>
                        <a:t>他們遵耶和華的吩咐安營，也遵耶和華的吩咐起行。他們守耶和華所吩咐的，都是憑耶和華吩咐摩西的。</a:t>
                      </a:r>
                      <a:endParaRPr lang="zh-HK" altLang="en-US" dirty="0"/>
                    </a:p>
                  </a:txBody>
                  <a:tcPr/>
                </a:tc>
                <a:tc>
                  <a:txBody>
                    <a:bodyPr/>
                    <a:lstStyle/>
                    <a:p>
                      <a:pPr algn="just"/>
                      <a:r>
                        <a:rPr kumimoji="0" lang="en-US" altLang="zh-HK" sz="1100" kern="1200" dirty="0" smtClean="0">
                          <a:solidFill>
                            <a:schemeClr val="dk1"/>
                          </a:solidFill>
                          <a:effectLst/>
                          <a:latin typeface="+mn-lt"/>
                          <a:ea typeface="+mn-ea"/>
                          <a:cs typeface="+mn-cs"/>
                        </a:rPr>
                        <a:t>1 </a:t>
                      </a:r>
                      <a:r>
                        <a:rPr kumimoji="0" lang="zh-TW" altLang="zh-HK" sz="1100" kern="1200" dirty="0" smtClean="0">
                          <a:solidFill>
                            <a:schemeClr val="dk1"/>
                          </a:solidFill>
                          <a:effectLst/>
                          <a:latin typeface="+mn-lt"/>
                          <a:ea typeface="+mn-ea"/>
                          <a:cs typeface="+mn-cs"/>
                        </a:rPr>
                        <a:t>耶和華曉諭摩西說：</a:t>
                      </a:r>
                      <a:r>
                        <a:rPr kumimoji="0" lang="en-US" altLang="zh-HK" sz="1100" kern="1200" dirty="0" smtClean="0">
                          <a:solidFill>
                            <a:schemeClr val="dk1"/>
                          </a:solidFill>
                          <a:effectLst/>
                          <a:latin typeface="+mn-lt"/>
                          <a:ea typeface="+mn-ea"/>
                          <a:cs typeface="+mn-cs"/>
                        </a:rPr>
                        <a:t> 2 </a:t>
                      </a:r>
                      <a:r>
                        <a:rPr kumimoji="0" lang="zh-TW" altLang="zh-HK" sz="1100" kern="1200" dirty="0" smtClean="0">
                          <a:solidFill>
                            <a:schemeClr val="dk1"/>
                          </a:solidFill>
                          <a:effectLst/>
                          <a:latin typeface="+mn-lt"/>
                          <a:ea typeface="+mn-ea"/>
                          <a:cs typeface="+mn-cs"/>
                        </a:rPr>
                        <a:t>「你要用銀子做兩枝號，都要錘出來的，用以招聚會眾，並叫眾營起行。</a:t>
                      </a:r>
                      <a:r>
                        <a:rPr kumimoji="0" lang="en-US" altLang="zh-HK" sz="1100" kern="1200" dirty="0" smtClean="0">
                          <a:solidFill>
                            <a:schemeClr val="dk1"/>
                          </a:solidFill>
                          <a:effectLst/>
                          <a:latin typeface="+mn-lt"/>
                          <a:ea typeface="+mn-ea"/>
                          <a:cs typeface="+mn-cs"/>
                        </a:rPr>
                        <a:t> 3 </a:t>
                      </a:r>
                      <a:r>
                        <a:rPr kumimoji="0" lang="zh-TW" altLang="zh-HK" sz="1100" kern="1200" dirty="0" smtClean="0">
                          <a:solidFill>
                            <a:schemeClr val="dk1"/>
                          </a:solidFill>
                          <a:effectLst/>
                          <a:latin typeface="+mn-lt"/>
                          <a:ea typeface="+mn-ea"/>
                          <a:cs typeface="+mn-cs"/>
                        </a:rPr>
                        <a:t>吹這號的時候，全會眾要到你那裡，聚集在會幕門口。</a:t>
                      </a:r>
                      <a:r>
                        <a:rPr kumimoji="0" lang="en-US" altLang="zh-HK" sz="1100" kern="1200" dirty="0" smtClean="0">
                          <a:solidFill>
                            <a:schemeClr val="dk1"/>
                          </a:solidFill>
                          <a:effectLst/>
                          <a:latin typeface="+mn-lt"/>
                          <a:ea typeface="+mn-ea"/>
                          <a:cs typeface="+mn-cs"/>
                        </a:rPr>
                        <a:t> 4 </a:t>
                      </a:r>
                      <a:r>
                        <a:rPr kumimoji="0" lang="zh-TW" altLang="zh-HK" sz="1100" kern="1200" dirty="0" smtClean="0">
                          <a:solidFill>
                            <a:schemeClr val="dk1"/>
                          </a:solidFill>
                          <a:effectLst/>
                          <a:latin typeface="+mn-lt"/>
                          <a:ea typeface="+mn-ea"/>
                          <a:cs typeface="+mn-cs"/>
                        </a:rPr>
                        <a:t>若單吹一枝，眾首領，就是以色列軍中的統領，要聚集到你那裡。</a:t>
                      </a:r>
                      <a:r>
                        <a:rPr kumimoji="0" lang="en-US" altLang="zh-HK" sz="1100" kern="1200" dirty="0" smtClean="0">
                          <a:solidFill>
                            <a:schemeClr val="dk1"/>
                          </a:solidFill>
                          <a:effectLst/>
                          <a:latin typeface="+mn-lt"/>
                          <a:ea typeface="+mn-ea"/>
                          <a:cs typeface="+mn-cs"/>
                        </a:rPr>
                        <a:t> 5 </a:t>
                      </a:r>
                      <a:r>
                        <a:rPr kumimoji="0" lang="zh-TW" altLang="zh-HK" sz="1100" kern="1200" dirty="0" smtClean="0">
                          <a:solidFill>
                            <a:schemeClr val="dk1"/>
                          </a:solidFill>
                          <a:effectLst/>
                          <a:latin typeface="+mn-lt"/>
                          <a:ea typeface="+mn-ea"/>
                          <a:cs typeface="+mn-cs"/>
                        </a:rPr>
                        <a:t>吹出大聲的時候，東邊安的營都要起行。</a:t>
                      </a:r>
                      <a:r>
                        <a:rPr kumimoji="0" lang="en-US" altLang="zh-HK" sz="1100" kern="1200" dirty="0" smtClean="0">
                          <a:solidFill>
                            <a:schemeClr val="dk1"/>
                          </a:solidFill>
                          <a:effectLst/>
                          <a:latin typeface="+mn-lt"/>
                          <a:ea typeface="+mn-ea"/>
                          <a:cs typeface="+mn-cs"/>
                        </a:rPr>
                        <a:t> 6 </a:t>
                      </a:r>
                      <a:r>
                        <a:rPr kumimoji="0" lang="zh-TW" altLang="zh-HK" sz="1100" kern="1200" dirty="0" smtClean="0">
                          <a:solidFill>
                            <a:schemeClr val="dk1"/>
                          </a:solidFill>
                          <a:effectLst/>
                          <a:latin typeface="+mn-lt"/>
                          <a:ea typeface="+mn-ea"/>
                          <a:cs typeface="+mn-cs"/>
                        </a:rPr>
                        <a:t>二次吹出大聲的時候，南邊安的營都要起行。他們將起行，必吹出大聲。</a:t>
                      </a:r>
                      <a:r>
                        <a:rPr kumimoji="0" lang="en-US" altLang="zh-HK" sz="1100" kern="1200" dirty="0" smtClean="0">
                          <a:solidFill>
                            <a:schemeClr val="dk1"/>
                          </a:solidFill>
                          <a:effectLst/>
                          <a:latin typeface="+mn-lt"/>
                          <a:ea typeface="+mn-ea"/>
                          <a:cs typeface="+mn-cs"/>
                        </a:rPr>
                        <a:t> 7 </a:t>
                      </a:r>
                      <a:r>
                        <a:rPr kumimoji="0" lang="zh-TW" altLang="zh-HK" sz="1100" kern="1200" dirty="0" smtClean="0">
                          <a:solidFill>
                            <a:schemeClr val="dk1"/>
                          </a:solidFill>
                          <a:effectLst/>
                          <a:latin typeface="+mn-lt"/>
                          <a:ea typeface="+mn-ea"/>
                          <a:cs typeface="+mn-cs"/>
                        </a:rPr>
                        <a:t>但招聚會眾的時候，你們要吹號，卻不要吹出大聲。</a:t>
                      </a:r>
                      <a:r>
                        <a:rPr kumimoji="0" lang="en-US" altLang="zh-HK" sz="1100" kern="1200" dirty="0" smtClean="0">
                          <a:solidFill>
                            <a:schemeClr val="dk1"/>
                          </a:solidFill>
                          <a:effectLst/>
                          <a:latin typeface="+mn-lt"/>
                          <a:ea typeface="+mn-ea"/>
                          <a:cs typeface="+mn-cs"/>
                        </a:rPr>
                        <a:t> 8 </a:t>
                      </a:r>
                      <a:r>
                        <a:rPr kumimoji="0" lang="zh-TW" altLang="zh-HK" sz="1100" kern="1200" dirty="0" smtClean="0">
                          <a:solidFill>
                            <a:schemeClr val="dk1"/>
                          </a:solidFill>
                          <a:effectLst/>
                          <a:latin typeface="+mn-lt"/>
                          <a:ea typeface="+mn-ea"/>
                          <a:cs typeface="+mn-cs"/>
                        </a:rPr>
                        <a:t>亞倫子孫作祭司的要吹這號；這要作你們世世代代永遠的定例。</a:t>
                      </a:r>
                      <a:r>
                        <a:rPr kumimoji="0" lang="en-US" altLang="zh-HK" sz="1100" kern="1200" dirty="0" smtClean="0">
                          <a:solidFill>
                            <a:schemeClr val="dk1"/>
                          </a:solidFill>
                          <a:effectLst/>
                          <a:latin typeface="+mn-lt"/>
                          <a:ea typeface="+mn-ea"/>
                          <a:cs typeface="+mn-cs"/>
                        </a:rPr>
                        <a:t> 9 </a:t>
                      </a:r>
                      <a:r>
                        <a:rPr kumimoji="0" lang="zh-TW" altLang="zh-HK" sz="1100" kern="1200" dirty="0" smtClean="0">
                          <a:solidFill>
                            <a:schemeClr val="dk1"/>
                          </a:solidFill>
                          <a:effectLst/>
                          <a:latin typeface="+mn-lt"/>
                          <a:ea typeface="+mn-ea"/>
                          <a:cs typeface="+mn-cs"/>
                        </a:rPr>
                        <a:t>你們在自己的地，與欺壓你們的敵人打仗，就要用號吹出大聲，便在耶和華─你們的　神面前得蒙紀念，也蒙拯救脫離仇敵。</a:t>
                      </a:r>
                      <a:r>
                        <a:rPr kumimoji="0" lang="en-US" altLang="zh-HK" sz="1100" kern="1200" dirty="0" smtClean="0">
                          <a:solidFill>
                            <a:schemeClr val="dk1"/>
                          </a:solidFill>
                          <a:effectLst/>
                          <a:latin typeface="+mn-lt"/>
                          <a:ea typeface="+mn-ea"/>
                          <a:cs typeface="+mn-cs"/>
                        </a:rPr>
                        <a:t> 10 </a:t>
                      </a:r>
                      <a:r>
                        <a:rPr kumimoji="0" lang="zh-TW" altLang="zh-HK" sz="1100" kern="1200" dirty="0" smtClean="0">
                          <a:solidFill>
                            <a:schemeClr val="dk1"/>
                          </a:solidFill>
                          <a:effectLst/>
                          <a:latin typeface="+mn-lt"/>
                          <a:ea typeface="+mn-ea"/>
                          <a:cs typeface="+mn-cs"/>
                        </a:rPr>
                        <a:t>在你們快樂的日子和節期，並月朔，獻燔祭和平安祭，也要吹號，這都要在你們的　神面前作為紀念。我是耶和華─你們的　神。</a:t>
                      </a:r>
                      <a:endParaRPr lang="zh-HK" altLang="en-US" sz="1100" dirty="0"/>
                    </a:p>
                  </a:txBody>
                  <a:tcPr/>
                </a:tc>
              </a:tr>
              <a:tr h="4853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t>第三個段落：</a:t>
                      </a:r>
                      <a:r>
                        <a:rPr lang="en-US" altLang="zh-TW" b="1" dirty="0" smtClean="0"/>
                        <a:t>10:11-28</a:t>
                      </a:r>
                      <a:r>
                        <a:rPr lang="zh-TW" altLang="en-US" b="1" dirty="0" smtClean="0"/>
                        <a:t> 按次序前進</a:t>
                      </a:r>
                      <a:endParaRPr lang="zh-HK"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t>第四個段落：</a:t>
                      </a:r>
                      <a:r>
                        <a:rPr lang="en-US" altLang="zh-TW" b="1" dirty="0" smtClean="0"/>
                        <a:t>10:29-36</a:t>
                      </a:r>
                      <a:r>
                        <a:rPr lang="zh-TW" altLang="en-US" b="1" dirty="0" smtClean="0"/>
                        <a:t> 察驗辨識</a:t>
                      </a:r>
                      <a:endParaRPr lang="zh-HK" altLang="en-US" b="1" dirty="0"/>
                    </a:p>
                  </a:txBody>
                  <a:tcPr/>
                </a:tc>
              </a:tr>
              <a:tr h="2166863">
                <a:tc>
                  <a:txBody>
                    <a:bodyPr/>
                    <a:lstStyle/>
                    <a:p>
                      <a:pPr algn="just"/>
                      <a:r>
                        <a:rPr kumimoji="0" lang="zh-TW" altLang="zh-HK" sz="1100" kern="1200" dirty="0" smtClean="0">
                          <a:solidFill>
                            <a:schemeClr val="dk1"/>
                          </a:solidFill>
                          <a:effectLst/>
                          <a:latin typeface="+mn-lt"/>
                          <a:ea typeface="+mn-ea"/>
                          <a:cs typeface="+mn-cs"/>
                        </a:rPr>
                        <a:t>民</a:t>
                      </a:r>
                      <a:r>
                        <a:rPr kumimoji="0" lang="en-US" altLang="zh-HK" sz="1100" kern="1200" dirty="0" smtClean="0">
                          <a:solidFill>
                            <a:schemeClr val="dk1"/>
                          </a:solidFill>
                          <a:effectLst/>
                          <a:latin typeface="+mn-lt"/>
                          <a:ea typeface="+mn-ea"/>
                          <a:cs typeface="+mn-cs"/>
                        </a:rPr>
                        <a:t>10:11 </a:t>
                      </a:r>
                      <a:r>
                        <a:rPr kumimoji="0" lang="zh-HK" altLang="zh-HK" sz="1100" kern="1200" dirty="0" smtClean="0">
                          <a:solidFill>
                            <a:schemeClr val="dk1"/>
                          </a:solidFill>
                          <a:effectLst/>
                          <a:latin typeface="+mn-lt"/>
                          <a:ea typeface="+mn-ea"/>
                          <a:cs typeface="+mn-cs"/>
                        </a:rPr>
                        <a:t>第二年二月二十日，雲彩從法櫃的帳幕收上去。</a:t>
                      </a:r>
                      <a:r>
                        <a:rPr kumimoji="0" lang="en-US" altLang="zh-HK" sz="1100" kern="1200" dirty="0" smtClean="0">
                          <a:solidFill>
                            <a:schemeClr val="dk1"/>
                          </a:solidFill>
                          <a:effectLst/>
                          <a:latin typeface="+mn-lt"/>
                          <a:ea typeface="+mn-ea"/>
                          <a:cs typeface="+mn-cs"/>
                        </a:rPr>
                        <a:t> 12 </a:t>
                      </a:r>
                      <a:r>
                        <a:rPr kumimoji="0" lang="zh-HK" altLang="zh-HK" sz="1100" kern="1200" dirty="0" smtClean="0">
                          <a:solidFill>
                            <a:schemeClr val="dk1"/>
                          </a:solidFill>
                          <a:effectLst/>
                          <a:latin typeface="+mn-lt"/>
                          <a:ea typeface="+mn-ea"/>
                          <a:cs typeface="+mn-cs"/>
                        </a:rPr>
                        <a:t>以色列人就按站往前行，離開西奈的曠野，雲彩停住在巴蘭的曠野。</a:t>
                      </a:r>
                      <a:r>
                        <a:rPr kumimoji="0" lang="en-US" altLang="zh-HK" sz="1100" kern="1200" dirty="0" smtClean="0">
                          <a:solidFill>
                            <a:schemeClr val="dk1"/>
                          </a:solidFill>
                          <a:effectLst/>
                          <a:latin typeface="+mn-lt"/>
                          <a:ea typeface="+mn-ea"/>
                          <a:cs typeface="+mn-cs"/>
                        </a:rPr>
                        <a:t> 13</a:t>
                      </a:r>
                      <a:r>
                        <a:rPr kumimoji="0" lang="en-US" altLang="zh-HK" sz="1100" b="1" kern="1200" dirty="0" smtClean="0">
                          <a:solidFill>
                            <a:schemeClr val="dk1"/>
                          </a:solidFill>
                          <a:effectLst/>
                          <a:latin typeface="+mn-lt"/>
                          <a:ea typeface="+mn-ea"/>
                          <a:cs typeface="+mn-cs"/>
                        </a:rPr>
                        <a:t> </a:t>
                      </a:r>
                      <a:r>
                        <a:rPr kumimoji="0" lang="zh-HK" altLang="zh-HK" sz="1100" b="1" kern="1200" dirty="0" smtClean="0">
                          <a:solidFill>
                            <a:schemeClr val="dk1"/>
                          </a:solidFill>
                          <a:effectLst/>
                          <a:latin typeface="+mn-lt"/>
                          <a:ea typeface="+mn-ea"/>
                          <a:cs typeface="+mn-cs"/>
                        </a:rPr>
                        <a:t>這是他們照耶和華藉摩西所吩咐的，初次往前行。</a:t>
                      </a:r>
                      <a:r>
                        <a:rPr kumimoji="0" lang="en-US" altLang="zh-HK" sz="1100" kern="1200" dirty="0" smtClean="0">
                          <a:solidFill>
                            <a:schemeClr val="dk1"/>
                          </a:solidFill>
                          <a:effectLst/>
                          <a:latin typeface="+mn-lt"/>
                          <a:ea typeface="+mn-ea"/>
                          <a:cs typeface="+mn-cs"/>
                        </a:rPr>
                        <a:t> 14 </a:t>
                      </a:r>
                      <a:r>
                        <a:rPr kumimoji="0" lang="zh-HK" altLang="zh-HK" sz="1100" kern="1200" dirty="0" smtClean="0">
                          <a:solidFill>
                            <a:schemeClr val="dk1"/>
                          </a:solidFill>
                          <a:effectLst/>
                          <a:latin typeface="+mn-lt"/>
                          <a:ea typeface="+mn-ea"/>
                          <a:cs typeface="+mn-cs"/>
                        </a:rPr>
                        <a:t>按著軍隊首先往前行的是猶大營的纛。統領軍隊的是亞米拿達的兒子拿順。</a:t>
                      </a:r>
                      <a:r>
                        <a:rPr kumimoji="0" lang="en-US" altLang="zh-HK" sz="1100" kern="1200" dirty="0" smtClean="0">
                          <a:solidFill>
                            <a:schemeClr val="dk1"/>
                          </a:solidFill>
                          <a:effectLst/>
                          <a:latin typeface="+mn-lt"/>
                          <a:ea typeface="+mn-ea"/>
                          <a:cs typeface="+mn-cs"/>
                        </a:rPr>
                        <a:t> 15 </a:t>
                      </a:r>
                      <a:r>
                        <a:rPr kumimoji="0" lang="zh-HK" altLang="zh-HK" sz="1100" kern="1200" dirty="0" smtClean="0">
                          <a:solidFill>
                            <a:schemeClr val="dk1"/>
                          </a:solidFill>
                          <a:effectLst/>
                          <a:latin typeface="+mn-lt"/>
                          <a:ea typeface="+mn-ea"/>
                          <a:cs typeface="+mn-cs"/>
                        </a:rPr>
                        <a:t>統領以薩迦支派軍隊的是蘇押的兒子拿坦業。</a:t>
                      </a:r>
                      <a:r>
                        <a:rPr kumimoji="0" lang="en-US" altLang="zh-HK" sz="1100" kern="1200" dirty="0" smtClean="0">
                          <a:solidFill>
                            <a:schemeClr val="dk1"/>
                          </a:solidFill>
                          <a:effectLst/>
                          <a:latin typeface="+mn-lt"/>
                          <a:ea typeface="+mn-ea"/>
                          <a:cs typeface="+mn-cs"/>
                        </a:rPr>
                        <a:t> 16 </a:t>
                      </a:r>
                      <a:r>
                        <a:rPr kumimoji="0" lang="zh-HK" altLang="zh-HK" sz="1100" kern="1200" dirty="0" smtClean="0">
                          <a:solidFill>
                            <a:schemeClr val="dk1"/>
                          </a:solidFill>
                          <a:effectLst/>
                          <a:latin typeface="+mn-lt"/>
                          <a:ea typeface="+mn-ea"/>
                          <a:cs typeface="+mn-cs"/>
                        </a:rPr>
                        <a:t>統領西布倫支派軍隊的是希倫的兒子以利押。</a:t>
                      </a:r>
                      <a:r>
                        <a:rPr kumimoji="0" lang="en-US" altLang="zh-HK" sz="1100" kern="1200" dirty="0" smtClean="0">
                          <a:solidFill>
                            <a:schemeClr val="dk1"/>
                          </a:solidFill>
                          <a:effectLst/>
                          <a:latin typeface="+mn-lt"/>
                          <a:ea typeface="+mn-ea"/>
                          <a:cs typeface="+mn-cs"/>
                        </a:rPr>
                        <a:t> 17 </a:t>
                      </a:r>
                      <a:r>
                        <a:rPr kumimoji="0" lang="zh-HK" altLang="zh-HK" sz="1100" kern="1200" dirty="0" smtClean="0">
                          <a:solidFill>
                            <a:schemeClr val="dk1"/>
                          </a:solidFill>
                          <a:effectLst/>
                          <a:latin typeface="+mn-lt"/>
                          <a:ea typeface="+mn-ea"/>
                          <a:cs typeface="+mn-cs"/>
                        </a:rPr>
                        <a:t>帳幕拆卸，革順的子孫和米拉利的子孫就抬著帳幕先往前行。</a:t>
                      </a:r>
                      <a:r>
                        <a:rPr kumimoji="0" lang="en-US" altLang="zh-HK" sz="1100" kern="1200" dirty="0" smtClean="0">
                          <a:solidFill>
                            <a:schemeClr val="dk1"/>
                          </a:solidFill>
                          <a:effectLst/>
                          <a:latin typeface="+mn-lt"/>
                          <a:ea typeface="+mn-ea"/>
                          <a:cs typeface="+mn-cs"/>
                        </a:rPr>
                        <a:t> 18 </a:t>
                      </a:r>
                      <a:r>
                        <a:rPr kumimoji="0" lang="zh-HK" altLang="zh-HK" sz="1100" kern="1200" dirty="0" smtClean="0">
                          <a:solidFill>
                            <a:schemeClr val="dk1"/>
                          </a:solidFill>
                          <a:effectLst/>
                          <a:latin typeface="+mn-lt"/>
                          <a:ea typeface="+mn-ea"/>
                          <a:cs typeface="+mn-cs"/>
                        </a:rPr>
                        <a:t>按著軍隊往前行的是流便營的纛。統領軍隊的是示丟珥的兒子以利蓿。</a:t>
                      </a:r>
                      <a:r>
                        <a:rPr kumimoji="0" lang="en-US" altLang="zh-HK" sz="1100" kern="1200" dirty="0" smtClean="0">
                          <a:solidFill>
                            <a:schemeClr val="dk1"/>
                          </a:solidFill>
                          <a:effectLst/>
                          <a:latin typeface="+mn-lt"/>
                          <a:ea typeface="+mn-ea"/>
                          <a:cs typeface="+mn-cs"/>
                        </a:rPr>
                        <a:t> 19 </a:t>
                      </a:r>
                      <a:r>
                        <a:rPr kumimoji="0" lang="zh-HK" altLang="zh-HK" sz="1100" kern="1200" dirty="0" smtClean="0">
                          <a:solidFill>
                            <a:schemeClr val="dk1"/>
                          </a:solidFill>
                          <a:effectLst/>
                          <a:latin typeface="+mn-lt"/>
                          <a:ea typeface="+mn-ea"/>
                          <a:cs typeface="+mn-cs"/>
                        </a:rPr>
                        <a:t>統領西緬支派軍隊的是蘇利沙代的兒子示路蔑。</a:t>
                      </a:r>
                      <a:r>
                        <a:rPr kumimoji="0" lang="en-US" altLang="zh-HK" sz="1100" kern="1200" dirty="0" smtClean="0">
                          <a:solidFill>
                            <a:schemeClr val="dk1"/>
                          </a:solidFill>
                          <a:effectLst/>
                          <a:latin typeface="+mn-lt"/>
                          <a:ea typeface="+mn-ea"/>
                          <a:cs typeface="+mn-cs"/>
                        </a:rPr>
                        <a:t> 20 </a:t>
                      </a:r>
                      <a:r>
                        <a:rPr kumimoji="0" lang="zh-HK" altLang="zh-HK" sz="1100" kern="1200" dirty="0" smtClean="0">
                          <a:solidFill>
                            <a:schemeClr val="dk1"/>
                          </a:solidFill>
                          <a:effectLst/>
                          <a:latin typeface="+mn-lt"/>
                          <a:ea typeface="+mn-ea"/>
                          <a:cs typeface="+mn-cs"/>
                        </a:rPr>
                        <a:t>統領迦得支派軍隊的是丟珥的兒子以利雅薩。</a:t>
                      </a:r>
                      <a:r>
                        <a:rPr kumimoji="0" lang="en-US" altLang="zh-HK" sz="1100" kern="1200" dirty="0" smtClean="0">
                          <a:solidFill>
                            <a:schemeClr val="dk1"/>
                          </a:solidFill>
                          <a:effectLst/>
                          <a:latin typeface="+mn-lt"/>
                          <a:ea typeface="+mn-ea"/>
                          <a:cs typeface="+mn-cs"/>
                        </a:rPr>
                        <a:t> 21 </a:t>
                      </a:r>
                      <a:r>
                        <a:rPr kumimoji="0" lang="zh-HK" altLang="zh-HK" sz="1100" kern="1200" dirty="0" smtClean="0">
                          <a:solidFill>
                            <a:schemeClr val="dk1"/>
                          </a:solidFill>
                          <a:effectLst/>
                          <a:latin typeface="+mn-lt"/>
                          <a:ea typeface="+mn-ea"/>
                          <a:cs typeface="+mn-cs"/>
                        </a:rPr>
                        <a:t>哥轄人抬著聖物先往前行。他們未到以前，抬帳幕的已經把帳幕支好。</a:t>
                      </a:r>
                      <a:r>
                        <a:rPr kumimoji="0" lang="en-US" altLang="zh-HK" sz="1100" kern="1200" dirty="0" smtClean="0">
                          <a:solidFill>
                            <a:schemeClr val="dk1"/>
                          </a:solidFill>
                          <a:effectLst/>
                          <a:latin typeface="+mn-lt"/>
                          <a:ea typeface="+mn-ea"/>
                          <a:cs typeface="+mn-cs"/>
                        </a:rPr>
                        <a:t> 22 </a:t>
                      </a:r>
                      <a:r>
                        <a:rPr kumimoji="0" lang="zh-HK" altLang="zh-HK" sz="1100" kern="1200" dirty="0" smtClean="0">
                          <a:solidFill>
                            <a:schemeClr val="dk1"/>
                          </a:solidFill>
                          <a:effectLst/>
                          <a:latin typeface="+mn-lt"/>
                          <a:ea typeface="+mn-ea"/>
                          <a:cs typeface="+mn-cs"/>
                        </a:rPr>
                        <a:t>按著軍隊往前行的是以法蓮營的纛，統領軍隊的是亞米忽的兒子以利沙瑪。</a:t>
                      </a:r>
                      <a:r>
                        <a:rPr kumimoji="0" lang="en-US" altLang="zh-HK" sz="1100" kern="1200" dirty="0" smtClean="0">
                          <a:solidFill>
                            <a:schemeClr val="dk1"/>
                          </a:solidFill>
                          <a:effectLst/>
                          <a:latin typeface="+mn-lt"/>
                          <a:ea typeface="+mn-ea"/>
                          <a:cs typeface="+mn-cs"/>
                        </a:rPr>
                        <a:t> 23 </a:t>
                      </a:r>
                      <a:r>
                        <a:rPr kumimoji="0" lang="zh-HK" altLang="zh-HK" sz="1100" kern="1200" dirty="0" smtClean="0">
                          <a:solidFill>
                            <a:schemeClr val="dk1"/>
                          </a:solidFill>
                          <a:effectLst/>
                          <a:latin typeface="+mn-lt"/>
                          <a:ea typeface="+mn-ea"/>
                          <a:cs typeface="+mn-cs"/>
                        </a:rPr>
                        <a:t>統領瑪拿西支派軍隊的是比大蓿的兒子迦瑪列。</a:t>
                      </a:r>
                      <a:r>
                        <a:rPr kumimoji="0" lang="en-US" altLang="zh-HK" sz="1100" kern="1200" dirty="0" smtClean="0">
                          <a:solidFill>
                            <a:schemeClr val="dk1"/>
                          </a:solidFill>
                          <a:effectLst/>
                          <a:latin typeface="+mn-lt"/>
                          <a:ea typeface="+mn-ea"/>
                          <a:cs typeface="+mn-cs"/>
                        </a:rPr>
                        <a:t> 24 </a:t>
                      </a:r>
                      <a:r>
                        <a:rPr kumimoji="0" lang="zh-HK" altLang="zh-HK" sz="1100" kern="1200" dirty="0" smtClean="0">
                          <a:solidFill>
                            <a:schemeClr val="dk1"/>
                          </a:solidFill>
                          <a:effectLst/>
                          <a:latin typeface="+mn-lt"/>
                          <a:ea typeface="+mn-ea"/>
                          <a:cs typeface="+mn-cs"/>
                        </a:rPr>
                        <a:t>統領便雅憫支派軍隊的是基多尼的兒子亞比但。</a:t>
                      </a:r>
                      <a:r>
                        <a:rPr kumimoji="0" lang="en-US" altLang="zh-HK" sz="1100" kern="1200" dirty="0" smtClean="0">
                          <a:solidFill>
                            <a:schemeClr val="dk1"/>
                          </a:solidFill>
                          <a:effectLst/>
                          <a:latin typeface="+mn-lt"/>
                          <a:ea typeface="+mn-ea"/>
                          <a:cs typeface="+mn-cs"/>
                        </a:rPr>
                        <a:t> 25 </a:t>
                      </a:r>
                      <a:r>
                        <a:rPr kumimoji="0" lang="zh-HK" altLang="zh-HK" sz="1100" kern="1200" dirty="0" smtClean="0">
                          <a:solidFill>
                            <a:schemeClr val="dk1"/>
                          </a:solidFill>
                          <a:effectLst/>
                          <a:latin typeface="+mn-lt"/>
                          <a:ea typeface="+mn-ea"/>
                          <a:cs typeface="+mn-cs"/>
                        </a:rPr>
                        <a:t>在諸營末後的是但營的纛，按著軍隊往前行。統領軍隊的是亞米沙代的兒子亞希以謝。</a:t>
                      </a:r>
                      <a:r>
                        <a:rPr kumimoji="0" lang="en-US" altLang="zh-HK" sz="1100" kern="1200" dirty="0" smtClean="0">
                          <a:solidFill>
                            <a:schemeClr val="dk1"/>
                          </a:solidFill>
                          <a:effectLst/>
                          <a:latin typeface="+mn-lt"/>
                          <a:ea typeface="+mn-ea"/>
                          <a:cs typeface="+mn-cs"/>
                        </a:rPr>
                        <a:t> 26 </a:t>
                      </a:r>
                      <a:r>
                        <a:rPr kumimoji="0" lang="zh-HK" altLang="zh-HK" sz="1100" kern="1200" dirty="0" smtClean="0">
                          <a:solidFill>
                            <a:schemeClr val="dk1"/>
                          </a:solidFill>
                          <a:effectLst/>
                          <a:latin typeface="+mn-lt"/>
                          <a:ea typeface="+mn-ea"/>
                          <a:cs typeface="+mn-cs"/>
                        </a:rPr>
                        <a:t>統領亞設支派軍隊的是俄蘭的兒子帕結。</a:t>
                      </a:r>
                      <a:r>
                        <a:rPr kumimoji="0" lang="en-US" altLang="zh-HK" sz="1100" kern="1200" dirty="0" smtClean="0">
                          <a:solidFill>
                            <a:schemeClr val="dk1"/>
                          </a:solidFill>
                          <a:effectLst/>
                          <a:latin typeface="+mn-lt"/>
                          <a:ea typeface="+mn-ea"/>
                          <a:cs typeface="+mn-cs"/>
                        </a:rPr>
                        <a:t> 27 </a:t>
                      </a:r>
                      <a:r>
                        <a:rPr kumimoji="0" lang="zh-HK" altLang="zh-HK" sz="1100" kern="1200" dirty="0" smtClean="0">
                          <a:solidFill>
                            <a:schemeClr val="dk1"/>
                          </a:solidFill>
                          <a:effectLst/>
                          <a:latin typeface="+mn-lt"/>
                          <a:ea typeface="+mn-ea"/>
                          <a:cs typeface="+mn-cs"/>
                        </a:rPr>
                        <a:t>統領拿弗他利支派軍隊的是以南的兒子亞希拉。</a:t>
                      </a:r>
                      <a:r>
                        <a:rPr kumimoji="0" lang="en-US" altLang="zh-HK" sz="1100" kern="1200" dirty="0" smtClean="0">
                          <a:solidFill>
                            <a:schemeClr val="dk1"/>
                          </a:solidFill>
                          <a:effectLst/>
                          <a:latin typeface="+mn-lt"/>
                          <a:ea typeface="+mn-ea"/>
                          <a:cs typeface="+mn-cs"/>
                        </a:rPr>
                        <a:t> 28 </a:t>
                      </a:r>
                      <a:r>
                        <a:rPr kumimoji="0" lang="zh-HK" altLang="zh-HK" sz="1100" kern="1200" dirty="0" smtClean="0">
                          <a:solidFill>
                            <a:schemeClr val="dk1"/>
                          </a:solidFill>
                          <a:effectLst/>
                          <a:latin typeface="+mn-lt"/>
                          <a:ea typeface="+mn-ea"/>
                          <a:cs typeface="+mn-cs"/>
                        </a:rPr>
                        <a:t>以色列人按著軍隊往前行，就是這樣。</a:t>
                      </a:r>
                      <a:endParaRPr lang="zh-HK" altLang="en-US" sz="1100" dirty="0"/>
                    </a:p>
                  </a:txBody>
                  <a:tcPr/>
                </a:tc>
                <a:tc>
                  <a:txBody>
                    <a:bodyPr/>
                    <a:lstStyle/>
                    <a:p>
                      <a:pPr algn="just"/>
                      <a:r>
                        <a:rPr kumimoji="0" lang="zh-TW" altLang="zh-HK" sz="1100" b="0" u="none" kern="1200" dirty="0" smtClean="0">
                          <a:solidFill>
                            <a:schemeClr val="dk1"/>
                          </a:solidFill>
                          <a:effectLst/>
                          <a:latin typeface="+mn-lt"/>
                          <a:ea typeface="+mn-ea"/>
                          <a:cs typeface="+mn-cs"/>
                        </a:rPr>
                        <a:t>民</a:t>
                      </a:r>
                      <a:r>
                        <a:rPr kumimoji="0" lang="en-US" altLang="zh-HK" sz="1100" b="0" u="none" kern="1200" dirty="0" smtClean="0">
                          <a:solidFill>
                            <a:schemeClr val="dk1"/>
                          </a:solidFill>
                          <a:effectLst/>
                          <a:latin typeface="+mn-lt"/>
                          <a:ea typeface="+mn-ea"/>
                          <a:cs typeface="+mn-cs"/>
                        </a:rPr>
                        <a:t>10:29 </a:t>
                      </a:r>
                      <a:r>
                        <a:rPr kumimoji="0" lang="zh-TW" altLang="zh-HK" sz="1100" b="0" u="none" kern="1200" dirty="0" smtClean="0">
                          <a:solidFill>
                            <a:schemeClr val="dk1"/>
                          </a:solidFill>
                          <a:effectLst/>
                          <a:latin typeface="+mn-lt"/>
                          <a:ea typeface="+mn-ea"/>
                          <a:cs typeface="+mn-cs"/>
                        </a:rPr>
                        <a:t>摩西對他岳父─米甸人流珥的兒子何巴─說：「我們要行路，往耶和華所應許之地去；他曾說：『我要將這地賜給你們。』現在求你和我們同去，我們必厚待你，因為耶和華指著以色列人已經應許給好處。」</a:t>
                      </a:r>
                      <a:r>
                        <a:rPr kumimoji="0" lang="en-US" altLang="zh-HK" sz="1100" b="0" u="none" kern="1200" dirty="0" smtClean="0">
                          <a:solidFill>
                            <a:schemeClr val="dk1"/>
                          </a:solidFill>
                          <a:effectLst/>
                          <a:latin typeface="+mn-lt"/>
                          <a:ea typeface="+mn-ea"/>
                          <a:cs typeface="+mn-cs"/>
                        </a:rPr>
                        <a:t> 30 </a:t>
                      </a:r>
                      <a:r>
                        <a:rPr kumimoji="0" lang="zh-TW" altLang="zh-HK" sz="1100" b="0" u="none" kern="1200" dirty="0" smtClean="0">
                          <a:solidFill>
                            <a:schemeClr val="dk1"/>
                          </a:solidFill>
                          <a:effectLst/>
                          <a:latin typeface="+mn-lt"/>
                          <a:ea typeface="+mn-ea"/>
                          <a:cs typeface="+mn-cs"/>
                        </a:rPr>
                        <a:t>何巴回答說：「我不去；我要回本地本族那裡去。」</a:t>
                      </a:r>
                      <a:r>
                        <a:rPr kumimoji="0" lang="en-US" altLang="zh-HK" sz="1100" b="0" u="none" kern="1200" dirty="0" smtClean="0">
                          <a:solidFill>
                            <a:schemeClr val="dk1"/>
                          </a:solidFill>
                          <a:effectLst/>
                          <a:latin typeface="+mn-lt"/>
                          <a:ea typeface="+mn-ea"/>
                          <a:cs typeface="+mn-cs"/>
                        </a:rPr>
                        <a:t> 31 </a:t>
                      </a:r>
                      <a:r>
                        <a:rPr kumimoji="0" lang="zh-TW" altLang="zh-HK" sz="1100" b="0" u="none" kern="1200" dirty="0" smtClean="0">
                          <a:solidFill>
                            <a:schemeClr val="dk1"/>
                          </a:solidFill>
                          <a:effectLst/>
                          <a:latin typeface="+mn-lt"/>
                          <a:ea typeface="+mn-ea"/>
                          <a:cs typeface="+mn-cs"/>
                        </a:rPr>
                        <a:t>摩西說：「求你不要離開我們；因為你知道我們要在曠野安營，你可以當作我們的眼目。</a:t>
                      </a:r>
                      <a:r>
                        <a:rPr kumimoji="0" lang="en-US" altLang="zh-HK" sz="1100" b="0" u="none" kern="1200" dirty="0" smtClean="0">
                          <a:solidFill>
                            <a:schemeClr val="dk1"/>
                          </a:solidFill>
                          <a:effectLst/>
                          <a:latin typeface="+mn-lt"/>
                          <a:ea typeface="+mn-ea"/>
                          <a:cs typeface="+mn-cs"/>
                        </a:rPr>
                        <a:t> 32 </a:t>
                      </a:r>
                      <a:r>
                        <a:rPr kumimoji="0" lang="zh-TW" altLang="zh-HK" sz="1100" b="0" u="none" kern="1200" dirty="0" smtClean="0">
                          <a:solidFill>
                            <a:schemeClr val="dk1"/>
                          </a:solidFill>
                          <a:effectLst/>
                          <a:latin typeface="+mn-lt"/>
                          <a:ea typeface="+mn-ea"/>
                          <a:cs typeface="+mn-cs"/>
                        </a:rPr>
                        <a:t>你若和我們同去，將來耶和華有甚麼好處待我們，我們也必以甚麼好處待你。」 </a:t>
                      </a:r>
                    </a:p>
                    <a:p>
                      <a:pPr algn="just"/>
                      <a:r>
                        <a:rPr kumimoji="0" lang="en-US" altLang="zh-HK" sz="1100" b="0" u="none" kern="1200" dirty="0" smtClean="0">
                          <a:solidFill>
                            <a:schemeClr val="dk1"/>
                          </a:solidFill>
                          <a:effectLst/>
                          <a:latin typeface="+mn-lt"/>
                          <a:ea typeface="+mn-ea"/>
                          <a:cs typeface="+mn-cs"/>
                        </a:rPr>
                        <a:t>33 </a:t>
                      </a:r>
                      <a:r>
                        <a:rPr kumimoji="0" lang="zh-TW" altLang="zh-HK" sz="1100" b="0" u="none" kern="1200" dirty="0" smtClean="0">
                          <a:solidFill>
                            <a:schemeClr val="dk1"/>
                          </a:solidFill>
                          <a:effectLst/>
                          <a:latin typeface="+mn-lt"/>
                          <a:ea typeface="+mn-ea"/>
                          <a:cs typeface="+mn-cs"/>
                        </a:rPr>
                        <a:t>以色列人離開耶和華的山，往前行了三天的路程；耶和華的約櫃在前頭行了三天的路程，為他們尋找安歇的地方。</a:t>
                      </a:r>
                      <a:r>
                        <a:rPr kumimoji="0" lang="en-US" altLang="zh-HK" sz="1100" b="0" u="none" kern="1200" dirty="0" smtClean="0">
                          <a:solidFill>
                            <a:schemeClr val="dk1"/>
                          </a:solidFill>
                          <a:effectLst/>
                          <a:latin typeface="+mn-lt"/>
                          <a:ea typeface="+mn-ea"/>
                          <a:cs typeface="+mn-cs"/>
                        </a:rPr>
                        <a:t> 34 </a:t>
                      </a:r>
                      <a:r>
                        <a:rPr kumimoji="0" lang="zh-TW" altLang="zh-HK" sz="1100" b="0" u="none" kern="1200" dirty="0" smtClean="0">
                          <a:solidFill>
                            <a:schemeClr val="dk1"/>
                          </a:solidFill>
                          <a:effectLst/>
                          <a:latin typeface="+mn-lt"/>
                          <a:ea typeface="+mn-ea"/>
                          <a:cs typeface="+mn-cs"/>
                        </a:rPr>
                        <a:t>他們拔營往前行，日間有耶和華的雲彩在他們以上。</a:t>
                      </a:r>
                      <a:r>
                        <a:rPr kumimoji="0" lang="en-US" altLang="zh-HK" sz="1100" b="0" u="none" kern="1200" dirty="0" smtClean="0">
                          <a:solidFill>
                            <a:schemeClr val="dk1"/>
                          </a:solidFill>
                          <a:effectLst/>
                          <a:latin typeface="+mn-lt"/>
                          <a:ea typeface="+mn-ea"/>
                          <a:cs typeface="+mn-cs"/>
                        </a:rPr>
                        <a:t> 35 </a:t>
                      </a:r>
                      <a:r>
                        <a:rPr kumimoji="0" lang="zh-TW" altLang="zh-HK" sz="1100" b="0" u="none" kern="1200" dirty="0" smtClean="0">
                          <a:solidFill>
                            <a:schemeClr val="dk1"/>
                          </a:solidFill>
                          <a:effectLst/>
                          <a:latin typeface="+mn-lt"/>
                          <a:ea typeface="+mn-ea"/>
                          <a:cs typeface="+mn-cs"/>
                        </a:rPr>
                        <a:t>約櫃往前行的時候，摩西就說：「耶和華啊，求你興起！願你的仇敵四散！願恨你的人從你面前逃跑！」</a:t>
                      </a:r>
                      <a:r>
                        <a:rPr kumimoji="0" lang="en-US" altLang="zh-HK" sz="1100" b="0" u="none" kern="1200" dirty="0" smtClean="0">
                          <a:solidFill>
                            <a:schemeClr val="dk1"/>
                          </a:solidFill>
                          <a:effectLst/>
                          <a:latin typeface="+mn-lt"/>
                          <a:ea typeface="+mn-ea"/>
                          <a:cs typeface="+mn-cs"/>
                        </a:rPr>
                        <a:t> 36 </a:t>
                      </a:r>
                      <a:r>
                        <a:rPr kumimoji="0" lang="zh-TW" altLang="zh-HK" sz="1100" b="0" u="none" kern="1200" dirty="0" smtClean="0">
                          <a:solidFill>
                            <a:schemeClr val="dk1"/>
                          </a:solidFill>
                          <a:effectLst/>
                          <a:latin typeface="+mn-lt"/>
                          <a:ea typeface="+mn-ea"/>
                          <a:cs typeface="+mn-cs"/>
                        </a:rPr>
                        <a:t>約櫃停住的時候，他就說：「耶和華啊，求你回到以色列的千萬人中！」</a:t>
                      </a:r>
                      <a:endParaRPr lang="zh-HK" altLang="en-US" sz="1100" b="0" u="none" dirty="0"/>
                    </a:p>
                  </a:txBody>
                  <a:tcPr/>
                </a:tc>
              </a:tr>
            </a:tbl>
          </a:graphicData>
        </a:graphic>
      </p:graphicFrame>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56" t="22173" r="9547" b="25457"/>
          <a:stretch/>
        </p:blipFill>
        <p:spPr bwMode="auto">
          <a:xfrm>
            <a:off x="0" y="0"/>
            <a:ext cx="9144000" cy="574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680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7045" name="Rectangle 181" descr="Parchment"/>
          <p:cNvSpPr>
            <a:spLocks noChangeArrowheads="1"/>
          </p:cNvSpPr>
          <p:nvPr/>
        </p:nvSpPr>
        <p:spPr bwMode="auto">
          <a:xfrm>
            <a:off x="4814891" y="1250157"/>
            <a:ext cx="4086225" cy="3893344"/>
          </a:xfrm>
          <a:prstGeom prst="rect">
            <a:avLst/>
          </a:prstGeom>
          <a:blipFill dpi="0" rotWithShape="1">
            <a:blip r:embed="rId2"/>
            <a:srcRect/>
            <a:tile tx="0" ty="0" sx="100000" sy="100000" flip="none" algn="tl"/>
          </a:blipFill>
          <a:ln w="9525">
            <a:solidFill>
              <a:schemeClr val="bg2"/>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graphicFrame>
        <p:nvGraphicFramePr>
          <p:cNvPr id="37040" name="Group 176"/>
          <p:cNvGraphicFramePr>
            <a:graphicFrameLocks noGrp="1"/>
          </p:cNvGraphicFramePr>
          <p:nvPr>
            <p:extLst>
              <p:ext uri="{D42A27DB-BD31-4B8C-83A1-F6EECF244321}">
                <p14:modId xmlns:p14="http://schemas.microsoft.com/office/powerpoint/2010/main" val="4065662275"/>
              </p:ext>
            </p:extLst>
          </p:nvPr>
        </p:nvGraphicFramePr>
        <p:xfrm>
          <a:off x="250828" y="1008460"/>
          <a:ext cx="8640763" cy="270272"/>
        </p:xfrm>
        <a:graphic>
          <a:graphicData uri="http://schemas.openxmlformats.org/drawingml/2006/table">
            <a:tbl>
              <a:tblPr/>
              <a:tblGrid>
                <a:gridCol w="239713"/>
                <a:gridCol w="239712"/>
                <a:gridCol w="239713"/>
                <a:gridCol w="238125"/>
                <a:gridCol w="241300"/>
                <a:gridCol w="239712"/>
                <a:gridCol w="241300"/>
                <a:gridCol w="239713"/>
                <a:gridCol w="239712"/>
                <a:gridCol w="241300"/>
                <a:gridCol w="239713"/>
                <a:gridCol w="239712"/>
                <a:gridCol w="241300"/>
                <a:gridCol w="239713"/>
                <a:gridCol w="239712"/>
                <a:gridCol w="241300"/>
                <a:gridCol w="239713"/>
                <a:gridCol w="239712"/>
                <a:gridCol w="241300"/>
                <a:gridCol w="239713"/>
                <a:gridCol w="241300"/>
                <a:gridCol w="239712"/>
                <a:gridCol w="239713"/>
                <a:gridCol w="241300"/>
                <a:gridCol w="239712"/>
                <a:gridCol w="239713"/>
                <a:gridCol w="239712"/>
                <a:gridCol w="239713"/>
                <a:gridCol w="238125"/>
                <a:gridCol w="241300"/>
                <a:gridCol w="239712"/>
                <a:gridCol w="239713"/>
                <a:gridCol w="239712"/>
                <a:gridCol w="238125"/>
                <a:gridCol w="241300"/>
                <a:gridCol w="239713"/>
              </a:tblGrid>
              <a:tr h="270272">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a:t>
                      </a:r>
                    </a:p>
                  </a:txBody>
                  <a:tcPr marL="0" marR="0" marT="35100" marB="351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6</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7</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8</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9</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10</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11</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16</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17</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18</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19</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20</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21</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26</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27</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28</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29</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30</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31</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36</a:t>
                      </a:r>
                    </a:p>
                  </a:txBody>
                  <a:tcPr marL="0" marR="0" marT="35100" marB="351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r>
            </a:tbl>
          </a:graphicData>
        </a:graphic>
      </p:graphicFrame>
      <p:sp>
        <p:nvSpPr>
          <p:cNvPr id="36976" name="AutoShape 112"/>
          <p:cNvSpPr>
            <a:spLocks/>
          </p:cNvSpPr>
          <p:nvPr/>
        </p:nvSpPr>
        <p:spPr bwMode="auto">
          <a:xfrm rot="5400000">
            <a:off x="642542" y="949325"/>
            <a:ext cx="173831" cy="925513"/>
          </a:xfrm>
          <a:prstGeom prst="rightBrace">
            <a:avLst>
              <a:gd name="adj1" fmla="val 33276"/>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77" name="Text Box 113"/>
          <p:cNvSpPr txBox="1">
            <a:spLocks noChangeArrowheads="1"/>
          </p:cNvSpPr>
          <p:nvPr/>
        </p:nvSpPr>
        <p:spPr bwMode="auto">
          <a:xfrm>
            <a:off x="524089" y="1532336"/>
            <a:ext cx="41549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數</a:t>
            </a:r>
          </a:p>
          <a:p>
            <a:pPr algn="ctr"/>
            <a:r>
              <a:rPr lang="zh-TW" altLang="en-US">
                <a:solidFill>
                  <a:srgbClr val="FF0000"/>
                </a:solidFill>
                <a:latin typeface="SimHei" pitchFamily="49" charset="-122"/>
                <a:ea typeface="SimHei" pitchFamily="49" charset="-122"/>
              </a:rPr>
              <a:t>點</a:t>
            </a:r>
          </a:p>
          <a:p>
            <a:pPr algn="ctr"/>
            <a:r>
              <a:rPr lang="zh-TW" altLang="en-US">
                <a:solidFill>
                  <a:srgbClr val="FF0000"/>
                </a:solidFill>
                <a:latin typeface="SimHei" pitchFamily="49" charset="-122"/>
                <a:ea typeface="SimHei" pitchFamily="49" charset="-122"/>
              </a:rPr>
              <a:t>百</a:t>
            </a:r>
          </a:p>
          <a:p>
            <a:pPr algn="ctr"/>
            <a:r>
              <a:rPr lang="zh-TW" altLang="en-US">
                <a:solidFill>
                  <a:srgbClr val="FF0000"/>
                </a:solidFill>
                <a:latin typeface="SimHei" pitchFamily="49" charset="-122"/>
                <a:ea typeface="SimHei" pitchFamily="49" charset="-122"/>
              </a:rPr>
              <a:t>姓</a:t>
            </a:r>
          </a:p>
          <a:p>
            <a:pPr algn="ctr"/>
            <a:r>
              <a:rPr lang="en-US" altLang="zh-TW" dirty="0">
                <a:solidFill>
                  <a:srgbClr val="996633"/>
                </a:solidFill>
                <a:latin typeface="SimHei" pitchFamily="49" charset="-122"/>
                <a:ea typeface="SimHei" pitchFamily="49" charset="-122"/>
              </a:rPr>
              <a:t>︵</a:t>
            </a:r>
          </a:p>
          <a:p>
            <a:pPr algn="ctr"/>
            <a:r>
              <a:rPr lang="en-US" altLang="zh-TW" dirty="0">
                <a:solidFill>
                  <a:srgbClr val="996633"/>
                </a:solidFill>
                <a:latin typeface="SimHei" pitchFamily="49" charset="-122"/>
                <a:ea typeface="SimHei" pitchFamily="49" charset="-122"/>
              </a:rPr>
              <a:t>2</a:t>
            </a:r>
          </a:p>
          <a:p>
            <a:pPr algn="ctr"/>
            <a:r>
              <a:rPr lang="en-US" altLang="zh-TW" dirty="0">
                <a:solidFill>
                  <a:srgbClr val="996633"/>
                </a:solidFill>
                <a:latin typeface="SimHei" pitchFamily="49" charset="-122"/>
                <a:ea typeface="SimHei" pitchFamily="49" charset="-122"/>
              </a:rPr>
              <a:t>﹒</a:t>
            </a:r>
            <a:endParaRPr lang="zh-TW" altLang="en-US">
              <a:solidFill>
                <a:srgbClr val="996633"/>
              </a:solidFill>
              <a:latin typeface="SimHei" pitchFamily="49" charset="-122"/>
              <a:ea typeface="SimHei" pitchFamily="49" charset="-122"/>
            </a:endParaRPr>
          </a:p>
          <a:p>
            <a:pPr algn="ctr"/>
            <a:r>
              <a:rPr lang="en-US" altLang="zh-TW" dirty="0">
                <a:solidFill>
                  <a:srgbClr val="996633"/>
                </a:solidFill>
                <a:latin typeface="SimHei" pitchFamily="49" charset="-122"/>
                <a:ea typeface="SimHei" pitchFamily="49" charset="-122"/>
              </a:rPr>
              <a:t>2</a:t>
            </a:r>
          </a:p>
          <a:p>
            <a:pPr algn="ctr"/>
            <a:r>
              <a:rPr lang="en-US" altLang="zh-TW" dirty="0">
                <a:solidFill>
                  <a:srgbClr val="996633"/>
                </a:solidFill>
                <a:latin typeface="SimHei" pitchFamily="49" charset="-122"/>
                <a:ea typeface="SimHei" pitchFamily="49" charset="-122"/>
              </a:rPr>
              <a:t>﹒</a:t>
            </a:r>
          </a:p>
          <a:p>
            <a:pPr algn="ctr"/>
            <a:r>
              <a:rPr lang="en-US" altLang="zh-TW" dirty="0">
                <a:solidFill>
                  <a:srgbClr val="996633"/>
                </a:solidFill>
                <a:latin typeface="SimHei" pitchFamily="49" charset="-122"/>
                <a:ea typeface="SimHei" pitchFamily="49" charset="-122"/>
              </a:rPr>
              <a:t>1</a:t>
            </a:r>
            <a:endParaRPr lang="zh-TW" altLang="en-US">
              <a:solidFill>
                <a:srgbClr val="996633"/>
              </a:solidFill>
              <a:latin typeface="SimHei" pitchFamily="49" charset="-122"/>
              <a:ea typeface="SimHei" pitchFamily="49" charset="-122"/>
            </a:endParaRPr>
          </a:p>
          <a:p>
            <a:pPr algn="ctr"/>
            <a:r>
              <a:rPr lang="en-US" altLang="zh-TW" dirty="0">
                <a:solidFill>
                  <a:srgbClr val="996633"/>
                </a:solidFill>
                <a:latin typeface="SimHei" pitchFamily="49" charset="-122"/>
                <a:ea typeface="SimHei" pitchFamily="49" charset="-122"/>
              </a:rPr>
              <a:t>︶</a:t>
            </a:r>
          </a:p>
        </p:txBody>
      </p:sp>
      <p:sp>
        <p:nvSpPr>
          <p:cNvPr id="36978" name="AutoShape 114"/>
          <p:cNvSpPr>
            <a:spLocks/>
          </p:cNvSpPr>
          <p:nvPr/>
        </p:nvSpPr>
        <p:spPr bwMode="auto">
          <a:xfrm rot="5400000">
            <a:off x="1604569" y="939800"/>
            <a:ext cx="173831" cy="944563"/>
          </a:xfrm>
          <a:prstGeom prst="rightBrace">
            <a:avLst>
              <a:gd name="adj1" fmla="val 33961"/>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79" name="Text Box 115"/>
          <p:cNvSpPr txBox="1">
            <a:spLocks noChangeArrowheads="1"/>
          </p:cNvSpPr>
          <p:nvPr/>
        </p:nvSpPr>
        <p:spPr bwMode="auto">
          <a:xfrm>
            <a:off x="1482939"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dirty="0">
                <a:solidFill>
                  <a:srgbClr val="FF0000"/>
                </a:solidFill>
                <a:latin typeface="SimHei" pitchFamily="49" charset="-122"/>
                <a:ea typeface="SimHei" pitchFamily="49" charset="-122"/>
              </a:rPr>
              <a:t>律</a:t>
            </a:r>
          </a:p>
          <a:p>
            <a:pPr algn="ctr"/>
            <a:r>
              <a:rPr lang="zh-TW" altLang="en-US" dirty="0">
                <a:solidFill>
                  <a:srgbClr val="FF0000"/>
                </a:solidFill>
                <a:latin typeface="SimHei" pitchFamily="49" charset="-122"/>
                <a:ea typeface="SimHei" pitchFamily="49" charset="-122"/>
              </a:rPr>
              <a:t>例</a:t>
            </a:r>
          </a:p>
          <a:p>
            <a:pPr algn="ctr"/>
            <a:r>
              <a:rPr lang="zh-TW" altLang="en-US" dirty="0">
                <a:solidFill>
                  <a:srgbClr val="FF0000"/>
                </a:solidFill>
                <a:latin typeface="SimHei" pitchFamily="49" charset="-122"/>
                <a:ea typeface="SimHei" pitchFamily="49" charset="-122"/>
              </a:rPr>
              <a:t>典</a:t>
            </a:r>
          </a:p>
          <a:p>
            <a:pPr algn="ctr"/>
            <a:r>
              <a:rPr lang="zh-TW" altLang="en-US" dirty="0">
                <a:solidFill>
                  <a:srgbClr val="FF0000"/>
                </a:solidFill>
                <a:latin typeface="SimHei" pitchFamily="49" charset="-122"/>
                <a:ea typeface="SimHei" pitchFamily="49" charset="-122"/>
              </a:rPr>
              <a:t>章</a:t>
            </a:r>
          </a:p>
        </p:txBody>
      </p:sp>
      <p:sp>
        <p:nvSpPr>
          <p:cNvPr id="36983" name="Line 119"/>
          <p:cNvSpPr>
            <a:spLocks noChangeShapeType="1"/>
          </p:cNvSpPr>
          <p:nvPr/>
        </p:nvSpPr>
        <p:spPr bwMode="auto">
          <a:xfrm flipV="1">
            <a:off x="2292350"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4" name="Line 120"/>
          <p:cNvSpPr>
            <a:spLocks noChangeShapeType="1"/>
          </p:cNvSpPr>
          <p:nvPr/>
        </p:nvSpPr>
        <p:spPr bwMode="auto">
          <a:xfrm flipV="1">
            <a:off x="2528888"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5" name="Line 121"/>
          <p:cNvSpPr>
            <a:spLocks noChangeShapeType="1"/>
          </p:cNvSpPr>
          <p:nvPr/>
        </p:nvSpPr>
        <p:spPr bwMode="auto">
          <a:xfrm flipV="1">
            <a:off x="2767013"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6" name="Line 122"/>
          <p:cNvSpPr>
            <a:spLocks noChangeShapeType="1"/>
          </p:cNvSpPr>
          <p:nvPr/>
        </p:nvSpPr>
        <p:spPr bwMode="auto">
          <a:xfrm flipV="1">
            <a:off x="3008313"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8" name="Text Box 124"/>
          <p:cNvSpPr txBox="1">
            <a:spLocks noChangeArrowheads="1"/>
          </p:cNvSpPr>
          <p:nvPr/>
        </p:nvSpPr>
        <p:spPr bwMode="auto">
          <a:xfrm>
            <a:off x="2084601" y="1532336"/>
            <a:ext cx="41549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守</a:t>
            </a:r>
          </a:p>
          <a:p>
            <a:pPr algn="ctr"/>
            <a:r>
              <a:rPr lang="zh-TW" altLang="en-US">
                <a:solidFill>
                  <a:srgbClr val="FF0000"/>
                </a:solidFill>
                <a:latin typeface="SimHei" pitchFamily="49" charset="-122"/>
                <a:ea typeface="SimHei" pitchFamily="49" charset="-122"/>
              </a:rPr>
              <a:t>逾</a:t>
            </a:r>
          </a:p>
          <a:p>
            <a:pPr algn="ctr"/>
            <a:r>
              <a:rPr lang="zh-TW" altLang="en-US">
                <a:solidFill>
                  <a:srgbClr val="FF0000"/>
                </a:solidFill>
                <a:latin typeface="SimHei" pitchFamily="49" charset="-122"/>
                <a:ea typeface="SimHei" pitchFamily="49" charset="-122"/>
              </a:rPr>
              <a:t>越</a:t>
            </a:r>
          </a:p>
          <a:p>
            <a:pPr algn="ctr"/>
            <a:r>
              <a:rPr lang="zh-TW" altLang="en-US">
                <a:solidFill>
                  <a:srgbClr val="FF0000"/>
                </a:solidFill>
                <a:latin typeface="SimHei" pitchFamily="49" charset="-122"/>
                <a:ea typeface="SimHei" pitchFamily="49" charset="-122"/>
              </a:rPr>
              <a:t>節</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2</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1</a:t>
            </a: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14</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p:txBody>
      </p:sp>
      <p:sp>
        <p:nvSpPr>
          <p:cNvPr id="36989" name="Text Box 125"/>
          <p:cNvSpPr txBox="1">
            <a:spLocks noChangeArrowheads="1"/>
          </p:cNvSpPr>
          <p:nvPr/>
        </p:nvSpPr>
        <p:spPr bwMode="auto">
          <a:xfrm>
            <a:off x="2322726" y="1532336"/>
            <a:ext cx="41549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離</a:t>
            </a:r>
          </a:p>
          <a:p>
            <a:pPr algn="ctr"/>
            <a:r>
              <a:rPr lang="zh-TW" altLang="en-US">
                <a:solidFill>
                  <a:srgbClr val="FF0000"/>
                </a:solidFill>
                <a:latin typeface="SimHei" pitchFamily="49" charset="-122"/>
                <a:ea typeface="SimHei" pitchFamily="49" charset="-122"/>
              </a:rPr>
              <a:t>西</a:t>
            </a:r>
          </a:p>
          <a:p>
            <a:pPr algn="ctr"/>
            <a:r>
              <a:rPr lang="zh-TW" altLang="en-US">
                <a:solidFill>
                  <a:srgbClr val="FF0000"/>
                </a:solidFill>
                <a:latin typeface="SimHei" pitchFamily="49" charset="-122"/>
                <a:ea typeface="SimHei" pitchFamily="49" charset="-122"/>
              </a:rPr>
              <a:t>乃</a:t>
            </a:r>
          </a:p>
          <a:p>
            <a:pPr algn="ctr"/>
            <a:r>
              <a:rPr lang="zh-TW" altLang="en-US">
                <a:solidFill>
                  <a:srgbClr val="FF0000"/>
                </a:solidFill>
                <a:latin typeface="SimHei" pitchFamily="49" charset="-122"/>
                <a:ea typeface="SimHei" pitchFamily="49" charset="-122"/>
              </a:rPr>
              <a:t>山</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2</a:t>
            </a: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2</a:t>
            </a:r>
          </a:p>
          <a:p>
            <a:pPr algn="ctr"/>
            <a:r>
              <a:rPr lang="en-US" altLang="zh-TW" dirty="0">
                <a:solidFill>
                  <a:srgbClr val="FF0000"/>
                </a:solidFill>
                <a:latin typeface="SimHei" pitchFamily="49" charset="-122"/>
                <a:ea typeface="SimHei" pitchFamily="49" charset="-122"/>
              </a:rPr>
              <a:t>﹒</a:t>
            </a:r>
            <a:endParaRPr lang="en-US" altLang="zh-TW" dirty="0">
              <a:solidFill>
                <a:srgbClr val="FF0000"/>
              </a:solidFill>
              <a:ea typeface="新細明體" charset="-120"/>
            </a:endParaRPr>
          </a:p>
          <a:p>
            <a:pPr algn="ctr"/>
            <a:r>
              <a:rPr lang="en-US" altLang="zh-TW" dirty="0">
                <a:solidFill>
                  <a:srgbClr val="FF0000"/>
                </a:solidFill>
                <a:latin typeface="SimHei" pitchFamily="49" charset="-122"/>
                <a:ea typeface="SimHei" pitchFamily="49" charset="-122"/>
              </a:rPr>
              <a:t>20</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p:txBody>
      </p:sp>
      <p:sp>
        <p:nvSpPr>
          <p:cNvPr id="36990" name="Text Box 126"/>
          <p:cNvSpPr txBox="1">
            <a:spLocks noChangeArrowheads="1"/>
          </p:cNvSpPr>
          <p:nvPr/>
        </p:nvSpPr>
        <p:spPr bwMode="auto">
          <a:xfrm>
            <a:off x="2557676"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火</a:t>
            </a:r>
          </a:p>
          <a:p>
            <a:pPr algn="ctr"/>
            <a:r>
              <a:rPr lang="zh-TW" altLang="en-US">
                <a:solidFill>
                  <a:srgbClr val="FF0000"/>
                </a:solidFill>
                <a:latin typeface="SimHei" pitchFamily="49" charset="-122"/>
                <a:ea typeface="SimHei" pitchFamily="49" charset="-122"/>
              </a:rPr>
              <a:t>與</a:t>
            </a:r>
          </a:p>
          <a:p>
            <a:pPr algn="ctr"/>
            <a:r>
              <a:rPr lang="zh-TW" altLang="en-US">
                <a:solidFill>
                  <a:srgbClr val="FF0000"/>
                </a:solidFill>
                <a:latin typeface="SimHei" pitchFamily="49" charset="-122"/>
                <a:ea typeface="SimHei" pitchFamily="49" charset="-122"/>
              </a:rPr>
              <a:t>鵪</a:t>
            </a:r>
          </a:p>
          <a:p>
            <a:pPr algn="ctr"/>
            <a:r>
              <a:rPr lang="zh-TW" altLang="en-US">
                <a:solidFill>
                  <a:srgbClr val="FF0000"/>
                </a:solidFill>
                <a:latin typeface="SimHei" pitchFamily="49" charset="-122"/>
                <a:ea typeface="SimHei" pitchFamily="49" charset="-122"/>
              </a:rPr>
              <a:t>鶉</a:t>
            </a:r>
          </a:p>
        </p:txBody>
      </p:sp>
      <p:sp>
        <p:nvSpPr>
          <p:cNvPr id="36991" name="Text Box 127"/>
          <p:cNvSpPr txBox="1">
            <a:spLocks noChangeArrowheads="1"/>
          </p:cNvSpPr>
          <p:nvPr/>
        </p:nvSpPr>
        <p:spPr bwMode="auto">
          <a:xfrm>
            <a:off x="2802151" y="1532336"/>
            <a:ext cx="41549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dirty="0">
                <a:solidFill>
                  <a:srgbClr val="FF0000"/>
                </a:solidFill>
                <a:latin typeface="SimHei" pitchFamily="49" charset="-122"/>
                <a:ea typeface="SimHei" pitchFamily="49" charset="-122"/>
              </a:rPr>
              <a:t>米</a:t>
            </a:r>
          </a:p>
          <a:p>
            <a:pPr algn="ctr"/>
            <a:r>
              <a:rPr lang="zh-TW" altLang="en-US" dirty="0">
                <a:solidFill>
                  <a:srgbClr val="FF0000"/>
                </a:solidFill>
                <a:latin typeface="SimHei" pitchFamily="49" charset="-122"/>
                <a:ea typeface="SimHei" pitchFamily="49" charset="-122"/>
              </a:rPr>
              <a:t>利</a:t>
            </a:r>
          </a:p>
          <a:p>
            <a:pPr algn="ctr"/>
            <a:r>
              <a:rPr lang="zh-TW" altLang="en-US" dirty="0">
                <a:solidFill>
                  <a:srgbClr val="FF0000"/>
                </a:solidFill>
                <a:latin typeface="SimHei" pitchFamily="49" charset="-122"/>
                <a:ea typeface="SimHei" pitchFamily="49" charset="-122"/>
              </a:rPr>
              <a:t>暗</a:t>
            </a:r>
          </a:p>
          <a:p>
            <a:pPr algn="ctr"/>
            <a:r>
              <a:rPr lang="zh-TW" altLang="en-US" dirty="0">
                <a:solidFill>
                  <a:srgbClr val="FF0000"/>
                </a:solidFill>
                <a:latin typeface="SimHei" pitchFamily="49" charset="-122"/>
                <a:ea typeface="SimHei" pitchFamily="49" charset="-122"/>
              </a:rPr>
              <a:t>長</a:t>
            </a:r>
          </a:p>
          <a:p>
            <a:pPr algn="ctr"/>
            <a:r>
              <a:rPr lang="zh-TW" altLang="en-US" dirty="0">
                <a:solidFill>
                  <a:srgbClr val="FF0000"/>
                </a:solidFill>
                <a:latin typeface="SimHei" pitchFamily="49" charset="-122"/>
                <a:ea typeface="SimHei" pitchFamily="49" charset="-122"/>
              </a:rPr>
              <a:t>大</a:t>
            </a:r>
          </a:p>
          <a:p>
            <a:pPr algn="ctr"/>
            <a:r>
              <a:rPr lang="zh-TW" altLang="en-US" dirty="0">
                <a:solidFill>
                  <a:srgbClr val="FF0000"/>
                </a:solidFill>
                <a:latin typeface="SimHei" pitchFamily="49" charset="-122"/>
                <a:ea typeface="SimHei" pitchFamily="49" charset="-122"/>
              </a:rPr>
              <a:t>痲</a:t>
            </a:r>
          </a:p>
          <a:p>
            <a:pPr algn="ctr"/>
            <a:r>
              <a:rPr lang="zh-TW" altLang="en-US" dirty="0">
                <a:solidFill>
                  <a:srgbClr val="FF0000"/>
                </a:solidFill>
                <a:latin typeface="SimHei" pitchFamily="49" charset="-122"/>
                <a:ea typeface="SimHei" pitchFamily="49" charset="-122"/>
              </a:rPr>
              <a:t>瘋</a:t>
            </a:r>
          </a:p>
        </p:txBody>
      </p:sp>
      <p:sp>
        <p:nvSpPr>
          <p:cNvPr id="36992" name="AutoShape 128"/>
          <p:cNvSpPr>
            <a:spLocks/>
          </p:cNvSpPr>
          <p:nvPr/>
        </p:nvSpPr>
        <p:spPr bwMode="auto">
          <a:xfrm rot="5400000">
            <a:off x="3285731" y="1179513"/>
            <a:ext cx="173831" cy="465138"/>
          </a:xfrm>
          <a:prstGeom prst="rightBrace">
            <a:avLst>
              <a:gd name="adj1" fmla="val 1672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93" name="Text Box 129"/>
          <p:cNvSpPr txBox="1">
            <a:spLocks noChangeArrowheads="1"/>
          </p:cNvSpPr>
          <p:nvPr/>
        </p:nvSpPr>
        <p:spPr bwMode="auto">
          <a:xfrm>
            <a:off x="3168864" y="1532336"/>
            <a:ext cx="41549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窺</a:t>
            </a:r>
          </a:p>
          <a:p>
            <a:pPr algn="ctr"/>
            <a:r>
              <a:rPr lang="zh-TW" altLang="en-US">
                <a:solidFill>
                  <a:srgbClr val="FF0000"/>
                </a:solidFill>
                <a:ea typeface="SimHei" pitchFamily="49" charset="-122"/>
              </a:rPr>
              <a:t>探</a:t>
            </a:r>
          </a:p>
          <a:p>
            <a:pPr algn="ctr"/>
            <a:r>
              <a:rPr lang="zh-TW" altLang="en-US">
                <a:solidFill>
                  <a:srgbClr val="FF0000"/>
                </a:solidFill>
                <a:ea typeface="SimHei" pitchFamily="49" charset="-122"/>
              </a:rPr>
              <a:t>迦</a:t>
            </a:r>
          </a:p>
          <a:p>
            <a:pPr algn="ctr"/>
            <a:r>
              <a:rPr lang="zh-TW" altLang="en-US">
                <a:solidFill>
                  <a:srgbClr val="FF0000"/>
                </a:solidFill>
                <a:ea typeface="SimHei" pitchFamily="49" charset="-122"/>
              </a:rPr>
              <a:t>南</a:t>
            </a:r>
          </a:p>
          <a:p>
            <a:pPr algn="ctr"/>
            <a:endParaRPr lang="zh-TW" altLang="en-US" sz="1000">
              <a:solidFill>
                <a:srgbClr val="FF0000"/>
              </a:solidFill>
              <a:ea typeface="SimHei" pitchFamily="49" charset="-122"/>
            </a:endParaRPr>
          </a:p>
          <a:p>
            <a:pPr algn="ctr"/>
            <a:r>
              <a:rPr lang="zh-TW" altLang="en-US">
                <a:solidFill>
                  <a:srgbClr val="FF0000"/>
                </a:solidFill>
                <a:ea typeface="SimHei" pitchFamily="49" charset="-122"/>
              </a:rPr>
              <a:t>拒</a:t>
            </a:r>
          </a:p>
          <a:p>
            <a:pPr algn="ctr"/>
            <a:r>
              <a:rPr lang="zh-TW" altLang="en-US">
                <a:solidFill>
                  <a:srgbClr val="FF0000"/>
                </a:solidFill>
                <a:ea typeface="SimHei" pitchFamily="49" charset="-122"/>
              </a:rPr>
              <a:t>不</a:t>
            </a:r>
          </a:p>
          <a:p>
            <a:pPr algn="ctr"/>
            <a:r>
              <a:rPr lang="zh-TW" altLang="en-US">
                <a:solidFill>
                  <a:srgbClr val="FF0000"/>
                </a:solidFill>
                <a:ea typeface="SimHei" pitchFamily="49" charset="-122"/>
              </a:rPr>
              <a:t>進</a:t>
            </a:r>
          </a:p>
          <a:p>
            <a:pPr algn="ctr"/>
            <a:r>
              <a:rPr lang="zh-TW" altLang="en-US">
                <a:solidFill>
                  <a:srgbClr val="FF0000"/>
                </a:solidFill>
                <a:ea typeface="SimHei" pitchFamily="49" charset="-122"/>
              </a:rPr>
              <a:t>攻</a:t>
            </a:r>
          </a:p>
        </p:txBody>
      </p:sp>
      <p:sp>
        <p:nvSpPr>
          <p:cNvPr id="36994" name="Line 130"/>
          <p:cNvSpPr>
            <a:spLocks noChangeShapeType="1"/>
          </p:cNvSpPr>
          <p:nvPr/>
        </p:nvSpPr>
        <p:spPr bwMode="auto">
          <a:xfrm flipV="1">
            <a:off x="3741738"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95" name="Text Box 131"/>
          <p:cNvSpPr txBox="1">
            <a:spLocks noChangeArrowheads="1"/>
          </p:cNvSpPr>
          <p:nvPr/>
        </p:nvSpPr>
        <p:spPr bwMode="auto">
          <a:xfrm>
            <a:off x="3535576"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律</a:t>
            </a:r>
          </a:p>
          <a:p>
            <a:pPr algn="ctr"/>
            <a:r>
              <a:rPr lang="zh-TW" altLang="en-US">
                <a:solidFill>
                  <a:srgbClr val="FF0000"/>
                </a:solidFill>
                <a:ea typeface="SimHei" pitchFamily="49" charset="-122"/>
              </a:rPr>
              <a:t>例</a:t>
            </a:r>
          </a:p>
          <a:p>
            <a:pPr algn="ctr"/>
            <a:r>
              <a:rPr lang="zh-TW" altLang="en-US">
                <a:solidFill>
                  <a:srgbClr val="FF0000"/>
                </a:solidFill>
                <a:ea typeface="SimHei" pitchFamily="49" charset="-122"/>
              </a:rPr>
              <a:t>典</a:t>
            </a:r>
          </a:p>
          <a:p>
            <a:pPr algn="ctr"/>
            <a:r>
              <a:rPr lang="zh-TW" altLang="en-US">
                <a:solidFill>
                  <a:srgbClr val="FF0000"/>
                </a:solidFill>
                <a:ea typeface="SimHei" pitchFamily="49" charset="-122"/>
              </a:rPr>
              <a:t>章</a:t>
            </a:r>
          </a:p>
        </p:txBody>
      </p:sp>
      <p:sp>
        <p:nvSpPr>
          <p:cNvPr id="36996" name="AutoShape 132"/>
          <p:cNvSpPr>
            <a:spLocks/>
          </p:cNvSpPr>
          <p:nvPr/>
        </p:nvSpPr>
        <p:spPr bwMode="auto">
          <a:xfrm rot="5400000">
            <a:off x="4008044" y="1180705"/>
            <a:ext cx="173831" cy="465137"/>
          </a:xfrm>
          <a:prstGeom prst="rightBrace">
            <a:avLst>
              <a:gd name="adj1" fmla="val 1672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97" name="Text Box 133"/>
          <p:cNvSpPr txBox="1">
            <a:spLocks noChangeArrowheads="1"/>
          </p:cNvSpPr>
          <p:nvPr/>
        </p:nvSpPr>
        <p:spPr bwMode="auto">
          <a:xfrm>
            <a:off x="3889589"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可</a:t>
            </a:r>
          </a:p>
          <a:p>
            <a:pPr algn="ctr"/>
            <a:r>
              <a:rPr lang="zh-TW" altLang="en-US">
                <a:solidFill>
                  <a:srgbClr val="FF0000"/>
                </a:solidFill>
                <a:ea typeface="SimHei" pitchFamily="49" charset="-122"/>
              </a:rPr>
              <a:t>拉</a:t>
            </a:r>
          </a:p>
          <a:p>
            <a:pPr algn="ctr"/>
            <a:r>
              <a:rPr lang="zh-TW" altLang="en-US">
                <a:solidFill>
                  <a:srgbClr val="FF0000"/>
                </a:solidFill>
                <a:ea typeface="SimHei" pitchFamily="49" charset="-122"/>
              </a:rPr>
              <a:t>黨</a:t>
            </a:r>
          </a:p>
          <a:p>
            <a:pPr algn="ctr"/>
            <a:r>
              <a:rPr lang="zh-TW" altLang="en-US">
                <a:solidFill>
                  <a:srgbClr val="FF0000"/>
                </a:solidFill>
                <a:ea typeface="SimHei" pitchFamily="49" charset="-122"/>
              </a:rPr>
              <a:t>背</a:t>
            </a:r>
          </a:p>
          <a:p>
            <a:pPr algn="ctr"/>
            <a:r>
              <a:rPr lang="zh-TW" altLang="en-US">
                <a:solidFill>
                  <a:srgbClr val="FF0000"/>
                </a:solidFill>
                <a:ea typeface="SimHei" pitchFamily="49" charset="-122"/>
              </a:rPr>
              <a:t>叛</a:t>
            </a:r>
          </a:p>
        </p:txBody>
      </p:sp>
      <p:sp>
        <p:nvSpPr>
          <p:cNvPr id="36998" name="AutoShape 134"/>
          <p:cNvSpPr>
            <a:spLocks/>
          </p:cNvSpPr>
          <p:nvPr/>
        </p:nvSpPr>
        <p:spPr bwMode="auto">
          <a:xfrm rot="5400000">
            <a:off x="4490644" y="1180705"/>
            <a:ext cx="173831" cy="465137"/>
          </a:xfrm>
          <a:prstGeom prst="rightBrace">
            <a:avLst>
              <a:gd name="adj1" fmla="val 1672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99" name="Text Box 135"/>
          <p:cNvSpPr txBox="1">
            <a:spLocks noChangeArrowheads="1"/>
          </p:cNvSpPr>
          <p:nvPr/>
        </p:nvSpPr>
        <p:spPr bwMode="auto">
          <a:xfrm>
            <a:off x="4370601"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律</a:t>
            </a:r>
          </a:p>
          <a:p>
            <a:pPr algn="ctr"/>
            <a:r>
              <a:rPr lang="zh-TW" altLang="en-US">
                <a:solidFill>
                  <a:srgbClr val="FF0000"/>
                </a:solidFill>
                <a:ea typeface="SimHei" pitchFamily="49" charset="-122"/>
              </a:rPr>
              <a:t>例</a:t>
            </a:r>
          </a:p>
          <a:p>
            <a:pPr algn="ctr"/>
            <a:r>
              <a:rPr lang="zh-TW" altLang="en-US">
                <a:solidFill>
                  <a:srgbClr val="FF0000"/>
                </a:solidFill>
                <a:ea typeface="SimHei" pitchFamily="49" charset="-122"/>
              </a:rPr>
              <a:t>典</a:t>
            </a:r>
          </a:p>
          <a:p>
            <a:pPr algn="ctr"/>
            <a:r>
              <a:rPr lang="zh-TW" altLang="en-US">
                <a:solidFill>
                  <a:srgbClr val="FF0000"/>
                </a:solidFill>
                <a:ea typeface="SimHei" pitchFamily="49" charset="-122"/>
              </a:rPr>
              <a:t>章</a:t>
            </a:r>
          </a:p>
        </p:txBody>
      </p:sp>
      <p:sp>
        <p:nvSpPr>
          <p:cNvPr id="37000" name="Line 136"/>
          <p:cNvSpPr>
            <a:spLocks noChangeShapeType="1"/>
          </p:cNvSpPr>
          <p:nvPr/>
        </p:nvSpPr>
        <p:spPr bwMode="auto">
          <a:xfrm flipV="1">
            <a:off x="4933950"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1" name="Text Box 137"/>
          <p:cNvSpPr txBox="1">
            <a:spLocks noChangeArrowheads="1"/>
          </p:cNvSpPr>
          <p:nvPr/>
        </p:nvSpPr>
        <p:spPr bwMode="auto">
          <a:xfrm>
            <a:off x="4740489" y="1532336"/>
            <a:ext cx="415498"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dirty="0">
                <a:solidFill>
                  <a:srgbClr val="FF0000"/>
                </a:solidFill>
                <a:latin typeface="SimHei" pitchFamily="49" charset="-122"/>
                <a:ea typeface="SimHei" pitchFamily="49" charset="-122"/>
              </a:rPr>
              <a:t>38</a:t>
            </a:r>
          </a:p>
          <a:p>
            <a:pPr algn="ctr"/>
            <a:r>
              <a:rPr lang="zh-TW" altLang="en-US">
                <a:solidFill>
                  <a:srgbClr val="FF0000"/>
                </a:solidFill>
                <a:latin typeface="SimHei" pitchFamily="49" charset="-122"/>
                <a:ea typeface="SimHei" pitchFamily="49" charset="-122"/>
              </a:rPr>
              <a:t>年</a:t>
            </a:r>
          </a:p>
          <a:p>
            <a:pPr algn="ctr"/>
            <a:r>
              <a:rPr lang="zh-TW" altLang="en-US">
                <a:solidFill>
                  <a:srgbClr val="FF0000"/>
                </a:solidFill>
                <a:latin typeface="SimHei" pitchFamily="49" charset="-122"/>
                <a:ea typeface="SimHei" pitchFamily="49" charset="-122"/>
              </a:rPr>
              <a:t>後</a:t>
            </a:r>
          </a:p>
          <a:p>
            <a:pPr algn="ctr"/>
            <a:endParaRPr lang="zh-TW" altLang="en-US" sz="1000">
              <a:solidFill>
                <a:srgbClr val="FF0000"/>
              </a:solidFill>
              <a:latin typeface="SimHei" pitchFamily="49" charset="-122"/>
              <a:ea typeface="SimHei" pitchFamily="49" charset="-122"/>
            </a:endParaRPr>
          </a:p>
          <a:p>
            <a:pPr algn="ctr"/>
            <a:r>
              <a:rPr lang="zh-TW" altLang="en-US">
                <a:solidFill>
                  <a:srgbClr val="FF0000"/>
                </a:solidFill>
                <a:latin typeface="SimHei" pitchFamily="49" charset="-122"/>
                <a:ea typeface="SimHei" pitchFamily="49" charset="-122"/>
              </a:rPr>
              <a:t>擊</a:t>
            </a:r>
          </a:p>
          <a:p>
            <a:pPr algn="ctr"/>
            <a:r>
              <a:rPr lang="zh-TW" altLang="en-US">
                <a:solidFill>
                  <a:srgbClr val="FF0000"/>
                </a:solidFill>
                <a:latin typeface="SimHei" pitchFamily="49" charset="-122"/>
                <a:ea typeface="SimHei" pitchFamily="49" charset="-122"/>
              </a:rPr>
              <a:t>打</a:t>
            </a:r>
          </a:p>
          <a:p>
            <a:pPr algn="ctr"/>
            <a:r>
              <a:rPr lang="zh-TW" altLang="en-US">
                <a:solidFill>
                  <a:srgbClr val="FF0000"/>
                </a:solidFill>
                <a:latin typeface="SimHei" pitchFamily="49" charset="-122"/>
                <a:ea typeface="SimHei" pitchFamily="49" charset="-122"/>
              </a:rPr>
              <a:t>磐</a:t>
            </a:r>
          </a:p>
          <a:p>
            <a:pPr algn="ctr"/>
            <a:r>
              <a:rPr lang="zh-TW" altLang="en-US">
                <a:solidFill>
                  <a:srgbClr val="FF0000"/>
                </a:solidFill>
                <a:latin typeface="SimHei" pitchFamily="49" charset="-122"/>
                <a:ea typeface="SimHei" pitchFamily="49" charset="-122"/>
              </a:rPr>
              <a:t>石</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40</a:t>
            </a: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1</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p:txBody>
      </p:sp>
      <p:sp>
        <p:nvSpPr>
          <p:cNvPr id="37002" name="Line 138"/>
          <p:cNvSpPr>
            <a:spLocks noChangeShapeType="1"/>
          </p:cNvSpPr>
          <p:nvPr/>
        </p:nvSpPr>
        <p:spPr bwMode="auto">
          <a:xfrm flipV="1">
            <a:off x="5172075"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3" name="Text Box 139"/>
          <p:cNvSpPr txBox="1">
            <a:spLocks noChangeArrowheads="1"/>
          </p:cNvSpPr>
          <p:nvPr/>
        </p:nvSpPr>
        <p:spPr bwMode="auto">
          <a:xfrm>
            <a:off x="4965914" y="1532335"/>
            <a:ext cx="415498"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火</a:t>
            </a:r>
          </a:p>
          <a:p>
            <a:pPr algn="ctr"/>
            <a:r>
              <a:rPr lang="zh-TW" altLang="en-US">
                <a:solidFill>
                  <a:srgbClr val="FF0000"/>
                </a:solidFill>
                <a:latin typeface="SimHei" pitchFamily="49" charset="-122"/>
                <a:ea typeface="SimHei" pitchFamily="49" charset="-122"/>
              </a:rPr>
              <a:t>蛇</a:t>
            </a:r>
          </a:p>
          <a:p>
            <a:pPr algn="ctr"/>
            <a:r>
              <a:rPr lang="zh-TW" altLang="en-US">
                <a:solidFill>
                  <a:srgbClr val="FF0000"/>
                </a:solidFill>
                <a:latin typeface="SimHei" pitchFamily="49" charset="-122"/>
                <a:ea typeface="SimHei" pitchFamily="49" charset="-122"/>
              </a:rPr>
              <a:t>銅</a:t>
            </a:r>
          </a:p>
          <a:p>
            <a:pPr algn="ctr"/>
            <a:r>
              <a:rPr lang="zh-TW" altLang="en-US">
                <a:solidFill>
                  <a:srgbClr val="FF0000"/>
                </a:solidFill>
                <a:latin typeface="SimHei" pitchFamily="49" charset="-122"/>
                <a:ea typeface="SimHei" pitchFamily="49" charset="-122"/>
              </a:rPr>
              <a:t>蛇</a:t>
            </a:r>
          </a:p>
          <a:p>
            <a:pPr algn="ctr"/>
            <a:endParaRPr lang="zh-TW" altLang="en-US" sz="1000">
              <a:solidFill>
                <a:srgbClr val="FF0000"/>
              </a:solidFill>
              <a:latin typeface="SimHei" pitchFamily="49" charset="-122"/>
              <a:ea typeface="SimHei" pitchFamily="49" charset="-122"/>
            </a:endParaRPr>
          </a:p>
          <a:p>
            <a:pPr algn="ctr"/>
            <a:r>
              <a:rPr lang="zh-TW" altLang="en-US">
                <a:solidFill>
                  <a:srgbClr val="FF0000"/>
                </a:solidFill>
                <a:latin typeface="SimHei" pitchFamily="49" charset="-122"/>
                <a:ea typeface="SimHei" pitchFamily="49" charset="-122"/>
              </a:rPr>
              <a:t>戰</a:t>
            </a:r>
          </a:p>
          <a:p>
            <a:pPr algn="ctr"/>
            <a:r>
              <a:rPr lang="zh-TW" altLang="en-US">
                <a:solidFill>
                  <a:srgbClr val="FF0000"/>
                </a:solidFill>
                <a:latin typeface="SimHei" pitchFamily="49" charset="-122"/>
                <a:ea typeface="SimHei" pitchFamily="49" charset="-122"/>
              </a:rPr>
              <a:t>敗</a:t>
            </a:r>
          </a:p>
          <a:p>
            <a:pPr algn="ctr"/>
            <a:r>
              <a:rPr lang="zh-TW" altLang="en-US">
                <a:solidFill>
                  <a:srgbClr val="FF0000"/>
                </a:solidFill>
                <a:latin typeface="SimHei" pitchFamily="49" charset="-122"/>
                <a:ea typeface="SimHei" pitchFamily="49" charset="-122"/>
              </a:rPr>
              <a:t>西</a:t>
            </a:r>
          </a:p>
          <a:p>
            <a:pPr algn="ctr"/>
            <a:r>
              <a:rPr lang="zh-TW" altLang="en-US">
                <a:solidFill>
                  <a:srgbClr val="FF0000"/>
                </a:solidFill>
                <a:latin typeface="SimHei" pitchFamily="49" charset="-122"/>
                <a:ea typeface="SimHei" pitchFamily="49" charset="-122"/>
              </a:rPr>
              <a:t>宏</a:t>
            </a:r>
          </a:p>
          <a:p>
            <a:pPr algn="ctr"/>
            <a:r>
              <a:rPr lang="zh-TW" altLang="en-US">
                <a:solidFill>
                  <a:srgbClr val="FF0000"/>
                </a:solidFill>
                <a:latin typeface="SimHei" pitchFamily="49" charset="-122"/>
                <a:ea typeface="SimHei" pitchFamily="49" charset="-122"/>
              </a:rPr>
              <a:t>和</a:t>
            </a:r>
          </a:p>
          <a:p>
            <a:pPr algn="ctr"/>
            <a:r>
              <a:rPr lang="zh-TW" altLang="en-US">
                <a:solidFill>
                  <a:srgbClr val="FF0000"/>
                </a:solidFill>
                <a:latin typeface="SimHei" pitchFamily="49" charset="-122"/>
                <a:ea typeface="SimHei" pitchFamily="49" charset="-122"/>
              </a:rPr>
              <a:t>噩</a:t>
            </a:r>
          </a:p>
        </p:txBody>
      </p:sp>
      <p:sp>
        <p:nvSpPr>
          <p:cNvPr id="37004" name="AutoShape 140"/>
          <p:cNvSpPr>
            <a:spLocks/>
          </p:cNvSpPr>
          <p:nvPr/>
        </p:nvSpPr>
        <p:spPr bwMode="auto">
          <a:xfrm rot="5400000">
            <a:off x="5688413" y="944961"/>
            <a:ext cx="173831" cy="936625"/>
          </a:xfrm>
          <a:prstGeom prst="rightBrace">
            <a:avLst>
              <a:gd name="adj1" fmla="val 33676"/>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7005" name="Text Box 141"/>
          <p:cNvSpPr txBox="1">
            <a:spLocks noChangeArrowheads="1"/>
          </p:cNvSpPr>
          <p:nvPr/>
        </p:nvSpPr>
        <p:spPr bwMode="auto">
          <a:xfrm>
            <a:off x="5567576"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巴</a:t>
            </a:r>
          </a:p>
          <a:p>
            <a:pPr algn="ctr"/>
            <a:r>
              <a:rPr lang="zh-TW" altLang="en-US">
                <a:solidFill>
                  <a:srgbClr val="FF0000"/>
                </a:solidFill>
                <a:ea typeface="SimHei" pitchFamily="49" charset="-122"/>
              </a:rPr>
              <a:t>勒</a:t>
            </a:r>
          </a:p>
          <a:p>
            <a:pPr algn="ctr"/>
            <a:r>
              <a:rPr lang="zh-TW" altLang="en-US">
                <a:solidFill>
                  <a:srgbClr val="FF0000"/>
                </a:solidFill>
                <a:ea typeface="SimHei" pitchFamily="49" charset="-122"/>
              </a:rPr>
              <a:t>與</a:t>
            </a:r>
          </a:p>
          <a:p>
            <a:pPr algn="ctr"/>
            <a:r>
              <a:rPr lang="zh-TW" altLang="en-US">
                <a:solidFill>
                  <a:srgbClr val="FF0000"/>
                </a:solidFill>
                <a:ea typeface="SimHei" pitchFamily="49" charset="-122"/>
              </a:rPr>
              <a:t>巴</a:t>
            </a:r>
          </a:p>
          <a:p>
            <a:pPr algn="ctr"/>
            <a:r>
              <a:rPr lang="zh-TW" altLang="en-US">
                <a:solidFill>
                  <a:srgbClr val="FF0000"/>
                </a:solidFill>
                <a:ea typeface="SimHei" pitchFamily="49" charset="-122"/>
              </a:rPr>
              <a:t>蘭</a:t>
            </a:r>
          </a:p>
        </p:txBody>
      </p:sp>
      <p:sp>
        <p:nvSpPr>
          <p:cNvPr id="37006" name="Line 142"/>
          <p:cNvSpPr>
            <a:spLocks noChangeShapeType="1"/>
          </p:cNvSpPr>
          <p:nvPr/>
        </p:nvSpPr>
        <p:spPr bwMode="auto">
          <a:xfrm flipV="1">
            <a:off x="6378575" y="1294211"/>
            <a:ext cx="0" cy="20597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7" name="Text Box 143"/>
          <p:cNvSpPr txBox="1">
            <a:spLocks noChangeArrowheads="1"/>
          </p:cNvSpPr>
          <p:nvPr/>
        </p:nvSpPr>
        <p:spPr bwMode="auto">
          <a:xfrm>
            <a:off x="6174001" y="1532335"/>
            <a:ext cx="41549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二</a:t>
            </a:r>
          </a:p>
          <a:p>
            <a:pPr algn="ctr"/>
            <a:r>
              <a:rPr lang="zh-TW" altLang="en-US">
                <a:solidFill>
                  <a:srgbClr val="FF0000"/>
                </a:solidFill>
                <a:ea typeface="SimHei" pitchFamily="49" charset="-122"/>
              </a:rPr>
              <a:t>度</a:t>
            </a:r>
          </a:p>
          <a:p>
            <a:pPr algn="ctr"/>
            <a:r>
              <a:rPr lang="zh-TW" altLang="en-US">
                <a:solidFill>
                  <a:srgbClr val="FF0000"/>
                </a:solidFill>
                <a:ea typeface="SimHei" pitchFamily="49" charset="-122"/>
              </a:rPr>
              <a:t>數</a:t>
            </a:r>
          </a:p>
          <a:p>
            <a:pPr algn="ctr"/>
            <a:r>
              <a:rPr lang="zh-TW" altLang="en-US">
                <a:solidFill>
                  <a:srgbClr val="FF0000"/>
                </a:solidFill>
                <a:ea typeface="SimHei" pitchFamily="49" charset="-122"/>
              </a:rPr>
              <a:t>點</a:t>
            </a:r>
          </a:p>
          <a:p>
            <a:pPr algn="ctr"/>
            <a:r>
              <a:rPr lang="zh-TW" altLang="en-US">
                <a:solidFill>
                  <a:srgbClr val="FF0000"/>
                </a:solidFill>
                <a:ea typeface="SimHei" pitchFamily="49" charset="-122"/>
              </a:rPr>
              <a:t>百</a:t>
            </a:r>
          </a:p>
          <a:p>
            <a:pPr algn="ctr"/>
            <a:r>
              <a:rPr lang="zh-TW" altLang="en-US">
                <a:solidFill>
                  <a:srgbClr val="FF0000"/>
                </a:solidFill>
                <a:ea typeface="SimHei" pitchFamily="49" charset="-122"/>
              </a:rPr>
              <a:t>姓</a:t>
            </a:r>
          </a:p>
        </p:txBody>
      </p:sp>
      <p:sp>
        <p:nvSpPr>
          <p:cNvPr id="37008" name="Line 144"/>
          <p:cNvSpPr>
            <a:spLocks noChangeShapeType="1"/>
          </p:cNvSpPr>
          <p:nvPr/>
        </p:nvSpPr>
        <p:spPr bwMode="auto">
          <a:xfrm flipV="1">
            <a:off x="6616700" y="1294211"/>
            <a:ext cx="0" cy="20597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9" name="Text Box 145"/>
          <p:cNvSpPr txBox="1">
            <a:spLocks noChangeArrowheads="1"/>
          </p:cNvSpPr>
          <p:nvPr/>
        </p:nvSpPr>
        <p:spPr bwMode="auto">
          <a:xfrm>
            <a:off x="6412126"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約</a:t>
            </a:r>
          </a:p>
          <a:p>
            <a:pPr algn="ctr"/>
            <a:r>
              <a:rPr lang="zh-TW" altLang="en-US">
                <a:solidFill>
                  <a:srgbClr val="FF0000"/>
                </a:solidFill>
                <a:ea typeface="SimHei" pitchFamily="49" charset="-122"/>
              </a:rPr>
              <a:t>書</a:t>
            </a:r>
          </a:p>
          <a:p>
            <a:pPr algn="ctr"/>
            <a:r>
              <a:rPr lang="zh-TW" altLang="en-US">
                <a:solidFill>
                  <a:srgbClr val="FF0000"/>
                </a:solidFill>
                <a:ea typeface="SimHei" pitchFamily="49" charset="-122"/>
              </a:rPr>
              <a:t>亞</a:t>
            </a:r>
          </a:p>
          <a:p>
            <a:pPr algn="ctr"/>
            <a:r>
              <a:rPr lang="zh-TW" altLang="en-US">
                <a:solidFill>
                  <a:srgbClr val="FF0000"/>
                </a:solidFill>
                <a:ea typeface="SimHei" pitchFamily="49" charset="-122"/>
              </a:rPr>
              <a:t>接</a:t>
            </a:r>
          </a:p>
          <a:p>
            <a:pPr algn="ctr"/>
            <a:r>
              <a:rPr lang="zh-TW" altLang="en-US">
                <a:solidFill>
                  <a:srgbClr val="FF0000"/>
                </a:solidFill>
                <a:ea typeface="SimHei" pitchFamily="49" charset="-122"/>
              </a:rPr>
              <a:t>棒</a:t>
            </a:r>
          </a:p>
        </p:txBody>
      </p:sp>
      <p:sp>
        <p:nvSpPr>
          <p:cNvPr id="37010" name="AutoShape 146"/>
          <p:cNvSpPr>
            <a:spLocks/>
          </p:cNvSpPr>
          <p:nvPr/>
        </p:nvSpPr>
        <p:spPr bwMode="auto">
          <a:xfrm rot="5400000">
            <a:off x="7008419" y="1063230"/>
            <a:ext cx="173831" cy="700087"/>
          </a:xfrm>
          <a:prstGeom prst="rightBrace">
            <a:avLst>
              <a:gd name="adj1" fmla="val 25171"/>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7011" name="Text Box 147"/>
          <p:cNvSpPr txBox="1">
            <a:spLocks noChangeArrowheads="1"/>
          </p:cNvSpPr>
          <p:nvPr/>
        </p:nvSpPr>
        <p:spPr bwMode="auto">
          <a:xfrm>
            <a:off x="6889964"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律</a:t>
            </a:r>
          </a:p>
          <a:p>
            <a:pPr algn="ctr"/>
            <a:r>
              <a:rPr lang="zh-TW" altLang="en-US">
                <a:solidFill>
                  <a:srgbClr val="FF0000"/>
                </a:solidFill>
                <a:ea typeface="SimHei" pitchFamily="49" charset="-122"/>
              </a:rPr>
              <a:t>例</a:t>
            </a:r>
          </a:p>
          <a:p>
            <a:pPr algn="ctr"/>
            <a:r>
              <a:rPr lang="zh-TW" altLang="en-US">
                <a:solidFill>
                  <a:srgbClr val="FF0000"/>
                </a:solidFill>
                <a:ea typeface="SimHei" pitchFamily="49" charset="-122"/>
              </a:rPr>
              <a:t>典</a:t>
            </a:r>
          </a:p>
          <a:p>
            <a:pPr algn="ctr"/>
            <a:r>
              <a:rPr lang="zh-TW" altLang="en-US">
                <a:solidFill>
                  <a:srgbClr val="FF0000"/>
                </a:solidFill>
                <a:ea typeface="SimHei" pitchFamily="49" charset="-122"/>
              </a:rPr>
              <a:t>章</a:t>
            </a:r>
          </a:p>
        </p:txBody>
      </p:sp>
      <p:sp>
        <p:nvSpPr>
          <p:cNvPr id="37012" name="Line 148"/>
          <p:cNvSpPr>
            <a:spLocks noChangeShapeType="1"/>
          </p:cNvSpPr>
          <p:nvPr/>
        </p:nvSpPr>
        <p:spPr bwMode="auto">
          <a:xfrm flipV="1">
            <a:off x="7573963"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13" name="Text Box 149"/>
          <p:cNvSpPr txBox="1">
            <a:spLocks noChangeArrowheads="1"/>
          </p:cNvSpPr>
          <p:nvPr/>
        </p:nvSpPr>
        <p:spPr bwMode="auto">
          <a:xfrm>
            <a:off x="7366214"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報</a:t>
            </a:r>
          </a:p>
          <a:p>
            <a:pPr algn="ctr"/>
            <a:r>
              <a:rPr lang="zh-TW" altLang="en-US">
                <a:solidFill>
                  <a:srgbClr val="FF0000"/>
                </a:solidFill>
                <a:ea typeface="SimHei" pitchFamily="49" charset="-122"/>
              </a:rPr>
              <a:t>復</a:t>
            </a:r>
          </a:p>
          <a:p>
            <a:pPr algn="ctr"/>
            <a:r>
              <a:rPr lang="zh-TW" altLang="en-US">
                <a:solidFill>
                  <a:srgbClr val="FF0000"/>
                </a:solidFill>
                <a:ea typeface="SimHei" pitchFamily="49" charset="-122"/>
              </a:rPr>
              <a:t>米</a:t>
            </a:r>
          </a:p>
          <a:p>
            <a:pPr algn="ctr"/>
            <a:r>
              <a:rPr lang="zh-TW" altLang="en-US">
                <a:solidFill>
                  <a:srgbClr val="FF0000"/>
                </a:solidFill>
                <a:ea typeface="SimHei" pitchFamily="49" charset="-122"/>
              </a:rPr>
              <a:t>甸</a:t>
            </a:r>
          </a:p>
          <a:p>
            <a:pPr algn="ctr"/>
            <a:r>
              <a:rPr lang="zh-TW" altLang="en-US">
                <a:solidFill>
                  <a:srgbClr val="FF0000"/>
                </a:solidFill>
                <a:ea typeface="SimHei" pitchFamily="49" charset="-122"/>
              </a:rPr>
              <a:t>人</a:t>
            </a:r>
          </a:p>
        </p:txBody>
      </p:sp>
      <p:sp>
        <p:nvSpPr>
          <p:cNvPr id="37014" name="Line 150"/>
          <p:cNvSpPr>
            <a:spLocks noChangeShapeType="1"/>
          </p:cNvSpPr>
          <p:nvPr/>
        </p:nvSpPr>
        <p:spPr bwMode="auto">
          <a:xfrm flipV="1">
            <a:off x="7808913"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15" name="Text Box 151"/>
          <p:cNvSpPr txBox="1">
            <a:spLocks noChangeArrowheads="1"/>
          </p:cNvSpPr>
          <p:nvPr/>
        </p:nvSpPr>
        <p:spPr bwMode="auto">
          <a:xfrm>
            <a:off x="7604339"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dirty="0">
                <a:solidFill>
                  <a:srgbClr val="FF0000"/>
                </a:solidFill>
                <a:ea typeface="SimHei" pitchFamily="49" charset="-122"/>
              </a:rPr>
              <a:t>分</a:t>
            </a:r>
          </a:p>
          <a:p>
            <a:pPr algn="ctr"/>
            <a:r>
              <a:rPr lang="zh-TW" altLang="en-US" dirty="0">
                <a:solidFill>
                  <a:srgbClr val="FF0000"/>
                </a:solidFill>
                <a:ea typeface="SimHei" pitchFamily="49" charset="-122"/>
              </a:rPr>
              <a:t>河</a:t>
            </a:r>
          </a:p>
          <a:p>
            <a:pPr algn="ctr"/>
            <a:r>
              <a:rPr lang="zh-TW" altLang="en-US" dirty="0">
                <a:solidFill>
                  <a:srgbClr val="FF0000"/>
                </a:solidFill>
                <a:ea typeface="SimHei" pitchFamily="49" charset="-122"/>
              </a:rPr>
              <a:t>東</a:t>
            </a:r>
          </a:p>
          <a:p>
            <a:pPr algn="ctr"/>
            <a:r>
              <a:rPr lang="zh-TW" altLang="en-US" dirty="0">
                <a:solidFill>
                  <a:srgbClr val="FF0000"/>
                </a:solidFill>
                <a:ea typeface="SimHei" pitchFamily="49" charset="-122"/>
              </a:rPr>
              <a:t>地</a:t>
            </a:r>
          </a:p>
        </p:txBody>
      </p:sp>
      <p:sp>
        <p:nvSpPr>
          <p:cNvPr id="37016" name="Line 152"/>
          <p:cNvSpPr>
            <a:spLocks noChangeShapeType="1"/>
          </p:cNvSpPr>
          <p:nvPr/>
        </p:nvSpPr>
        <p:spPr bwMode="auto">
          <a:xfrm flipV="1">
            <a:off x="8056563"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17" name="Text Box 153"/>
          <p:cNvSpPr txBox="1">
            <a:spLocks noChangeArrowheads="1"/>
          </p:cNvSpPr>
          <p:nvPr/>
        </p:nvSpPr>
        <p:spPr bwMode="auto">
          <a:xfrm>
            <a:off x="7851989"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曠</a:t>
            </a:r>
          </a:p>
          <a:p>
            <a:pPr algn="ctr"/>
            <a:r>
              <a:rPr lang="zh-TW" altLang="en-US">
                <a:solidFill>
                  <a:srgbClr val="FF0000"/>
                </a:solidFill>
                <a:ea typeface="SimHei" pitchFamily="49" charset="-122"/>
              </a:rPr>
              <a:t>野</a:t>
            </a:r>
          </a:p>
          <a:p>
            <a:pPr algn="ctr"/>
            <a:r>
              <a:rPr lang="zh-TW" altLang="en-US">
                <a:solidFill>
                  <a:srgbClr val="FF0000"/>
                </a:solidFill>
                <a:ea typeface="SimHei" pitchFamily="49" charset="-122"/>
              </a:rPr>
              <a:t>行</a:t>
            </a:r>
          </a:p>
          <a:p>
            <a:pPr algn="ctr"/>
            <a:r>
              <a:rPr lang="zh-TW" altLang="en-US">
                <a:solidFill>
                  <a:srgbClr val="FF0000"/>
                </a:solidFill>
                <a:ea typeface="SimHei" pitchFamily="49" charset="-122"/>
              </a:rPr>
              <a:t>程</a:t>
            </a:r>
          </a:p>
        </p:txBody>
      </p:sp>
      <p:sp>
        <p:nvSpPr>
          <p:cNvPr id="37018" name="AutoShape 154"/>
          <p:cNvSpPr>
            <a:spLocks/>
          </p:cNvSpPr>
          <p:nvPr/>
        </p:nvSpPr>
        <p:spPr bwMode="auto">
          <a:xfrm rot="5400000">
            <a:off x="8446694" y="1063230"/>
            <a:ext cx="173831" cy="700087"/>
          </a:xfrm>
          <a:prstGeom prst="rightBrace">
            <a:avLst>
              <a:gd name="adj1" fmla="val 25171"/>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7019" name="Text Box 155"/>
          <p:cNvSpPr txBox="1">
            <a:spLocks noChangeArrowheads="1"/>
          </p:cNvSpPr>
          <p:nvPr/>
        </p:nvSpPr>
        <p:spPr bwMode="auto">
          <a:xfrm>
            <a:off x="8331414"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迦</a:t>
            </a:r>
          </a:p>
          <a:p>
            <a:pPr algn="ctr"/>
            <a:r>
              <a:rPr lang="zh-TW" altLang="en-US">
                <a:solidFill>
                  <a:srgbClr val="FF0000"/>
                </a:solidFill>
                <a:ea typeface="SimHei" pitchFamily="49" charset="-122"/>
              </a:rPr>
              <a:t>南</a:t>
            </a:r>
          </a:p>
          <a:p>
            <a:pPr algn="ctr"/>
            <a:r>
              <a:rPr lang="zh-TW" altLang="en-US">
                <a:solidFill>
                  <a:srgbClr val="FF0000"/>
                </a:solidFill>
                <a:ea typeface="SimHei" pitchFamily="49" charset="-122"/>
              </a:rPr>
              <a:t>境</a:t>
            </a:r>
          </a:p>
          <a:p>
            <a:pPr algn="ctr"/>
            <a:r>
              <a:rPr lang="zh-TW" altLang="en-US">
                <a:solidFill>
                  <a:srgbClr val="FF0000"/>
                </a:solidFill>
                <a:ea typeface="SimHei" pitchFamily="49" charset="-122"/>
              </a:rPr>
              <a:t>界</a:t>
            </a:r>
          </a:p>
        </p:txBody>
      </p:sp>
      <p:sp>
        <p:nvSpPr>
          <p:cNvPr id="37020" name="AutoShape 156" descr="Stationery"/>
          <p:cNvSpPr>
            <a:spLocks noChangeArrowheads="1"/>
          </p:cNvSpPr>
          <p:nvPr/>
        </p:nvSpPr>
        <p:spPr bwMode="auto">
          <a:xfrm>
            <a:off x="3633791" y="340520"/>
            <a:ext cx="1874837" cy="442913"/>
          </a:xfrm>
          <a:prstGeom prst="plaque">
            <a:avLst>
              <a:gd name="adj" fmla="val 16667"/>
            </a:avLst>
          </a:prstGeom>
          <a:blipFill dpi="0" rotWithShape="1">
            <a:blip r:embed="rId3"/>
            <a:srcRect/>
            <a:tile tx="0" ty="0" sx="100000" sy="100000" flip="none" algn="tl"/>
          </a:blipFill>
          <a:ln w="9525">
            <a:solidFill>
              <a:schemeClr val="tx1"/>
            </a:solidFill>
            <a:miter lim="800000"/>
            <a:headEnd/>
            <a:tailEnd/>
          </a:ln>
          <a:effectLst>
            <a:outerShdw dist="35921" dir="2700000" algn="ctr" rotWithShape="0">
              <a:schemeClr val="tx1"/>
            </a:outerShdw>
          </a:effectLst>
        </p:spPr>
        <p:txBody>
          <a:bodyPr wrap="none" anchor="ctr"/>
          <a:lstStyle/>
          <a:p>
            <a:pPr algn="ctr"/>
            <a:r>
              <a:rPr lang="zh-TW" altLang="en-US" sz="2400" b="1" dirty="0">
                <a:solidFill>
                  <a:srgbClr val="7030A0"/>
                </a:solidFill>
                <a:latin typeface="文鼎中楷" panose="020B0609010101010101" pitchFamily="49" charset="-120"/>
                <a:ea typeface="文鼎中楷" panose="020B0609010101010101" pitchFamily="49" charset="-120"/>
              </a:rPr>
              <a:t>民數記</a:t>
            </a:r>
          </a:p>
        </p:txBody>
      </p:sp>
      <p:sp>
        <p:nvSpPr>
          <p:cNvPr id="37021" name="AutoShape 157"/>
          <p:cNvSpPr>
            <a:spLocks/>
          </p:cNvSpPr>
          <p:nvPr/>
        </p:nvSpPr>
        <p:spPr bwMode="auto">
          <a:xfrm rot="5400000">
            <a:off x="2422925" y="2030414"/>
            <a:ext cx="173831" cy="4549775"/>
          </a:xfrm>
          <a:prstGeom prst="rightBrace">
            <a:avLst>
              <a:gd name="adj1" fmla="val 163584"/>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37022" name="AutoShape 158"/>
          <p:cNvSpPr>
            <a:spLocks/>
          </p:cNvSpPr>
          <p:nvPr/>
        </p:nvSpPr>
        <p:spPr bwMode="auto">
          <a:xfrm rot="5400000">
            <a:off x="6771087" y="2286001"/>
            <a:ext cx="173831" cy="4038600"/>
          </a:xfrm>
          <a:prstGeom prst="rightBrace">
            <a:avLst>
              <a:gd name="adj1" fmla="val 145205"/>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37023" name="Text Box 159"/>
          <p:cNvSpPr txBox="1">
            <a:spLocks noChangeArrowheads="1"/>
          </p:cNvSpPr>
          <p:nvPr/>
        </p:nvSpPr>
        <p:spPr bwMode="auto">
          <a:xfrm>
            <a:off x="2071259" y="4436269"/>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chemeClr val="accent2"/>
                </a:solidFill>
                <a:ea typeface="SimHei" pitchFamily="49" charset="-122"/>
              </a:rPr>
              <a:t>第二年</a:t>
            </a:r>
          </a:p>
        </p:txBody>
      </p:sp>
      <p:sp>
        <p:nvSpPr>
          <p:cNvPr id="37024" name="Text Box 160"/>
          <p:cNvSpPr txBox="1">
            <a:spLocks noChangeArrowheads="1"/>
          </p:cNvSpPr>
          <p:nvPr/>
        </p:nvSpPr>
        <p:spPr bwMode="auto">
          <a:xfrm>
            <a:off x="6304002" y="4436269"/>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chemeClr val="accent2"/>
                </a:solidFill>
                <a:ea typeface="SimHei" pitchFamily="49" charset="-122"/>
              </a:rPr>
              <a:t>第四十年</a:t>
            </a:r>
          </a:p>
        </p:txBody>
      </p:sp>
      <p:sp>
        <p:nvSpPr>
          <p:cNvPr id="37025" name="AutoShape 161" descr="Pink tissue paper"/>
          <p:cNvSpPr>
            <a:spLocks noChangeArrowheads="1"/>
          </p:cNvSpPr>
          <p:nvPr/>
        </p:nvSpPr>
        <p:spPr bwMode="auto">
          <a:xfrm>
            <a:off x="917644" y="2937094"/>
            <a:ext cx="938213" cy="329804"/>
          </a:xfrm>
          <a:prstGeom prst="wedgeRectCallout">
            <a:avLst>
              <a:gd name="adj1" fmla="val -57444"/>
              <a:gd name="adj2" fmla="val -113898"/>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zh-TW" altLang="en-US" b="1" dirty="0">
                <a:solidFill>
                  <a:schemeClr val="bg2">
                    <a:lumMod val="75000"/>
                    <a:lumOff val="25000"/>
                  </a:schemeClr>
                </a:solidFill>
                <a:ea typeface="SimHei" pitchFamily="49" charset="-122"/>
              </a:rPr>
              <a:t>舊一代</a:t>
            </a:r>
          </a:p>
        </p:txBody>
      </p:sp>
      <p:sp>
        <p:nvSpPr>
          <p:cNvPr id="37026" name="AutoShape 162" descr="Pink tissue paper"/>
          <p:cNvSpPr>
            <a:spLocks noChangeArrowheads="1"/>
          </p:cNvSpPr>
          <p:nvPr/>
        </p:nvSpPr>
        <p:spPr bwMode="auto">
          <a:xfrm>
            <a:off x="6367251" y="3614810"/>
            <a:ext cx="938213" cy="329803"/>
          </a:xfrm>
          <a:prstGeom prst="wedgeRectCallout">
            <a:avLst>
              <a:gd name="adj1" fmla="val -41199"/>
              <a:gd name="adj2" fmla="val -127616"/>
            </a:avLst>
          </a:prstGeom>
          <a:blipFill dpi="0" rotWithShape="1">
            <a:blip r:embed="rId4"/>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zh-TW" altLang="en-US" b="1" dirty="0">
                <a:solidFill>
                  <a:schemeClr val="bg2">
                    <a:lumMod val="75000"/>
                    <a:lumOff val="25000"/>
                  </a:schemeClr>
                </a:solidFill>
                <a:ea typeface="SimHei" pitchFamily="49" charset="-122"/>
              </a:rPr>
              <a:t>新一代</a:t>
            </a:r>
          </a:p>
        </p:txBody>
      </p:sp>
      <p:sp>
        <p:nvSpPr>
          <p:cNvPr id="37027" name="Rectangle 163"/>
          <p:cNvSpPr>
            <a:spLocks noChangeArrowheads="1"/>
          </p:cNvSpPr>
          <p:nvPr/>
        </p:nvSpPr>
        <p:spPr bwMode="auto">
          <a:xfrm>
            <a:off x="5070475" y="2361010"/>
            <a:ext cx="173038" cy="19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cxnSp>
        <p:nvCxnSpPr>
          <p:cNvPr id="37029" name="AutoShape 165"/>
          <p:cNvCxnSpPr>
            <a:cxnSpLocks noChangeShapeType="1"/>
            <a:endCxn id="37027" idx="3"/>
          </p:cNvCxnSpPr>
          <p:nvPr/>
        </p:nvCxnSpPr>
        <p:spPr bwMode="auto">
          <a:xfrm rot="10800000">
            <a:off x="5243513" y="2456857"/>
            <a:ext cx="452438" cy="1487755"/>
          </a:xfrm>
          <a:prstGeom prst="bentConnector3">
            <a:avLst>
              <a:gd name="adj1" fmla="val 50000"/>
            </a:avLst>
          </a:prstGeom>
          <a:noFill/>
          <a:ln w="9525">
            <a:solidFill>
              <a:srgbClr val="66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044" name="Text Box 180"/>
          <p:cNvSpPr txBox="1">
            <a:spLocks noChangeArrowheads="1"/>
          </p:cNvSpPr>
          <p:nvPr/>
        </p:nvSpPr>
        <p:spPr bwMode="auto">
          <a:xfrm rot="-548825">
            <a:off x="2974673" y="3957216"/>
            <a:ext cx="1597025" cy="369332"/>
          </a:xfrm>
          <a:prstGeom prst="rect">
            <a:avLst/>
          </a:prstGeom>
          <a:solidFill>
            <a:srgbClr val="A50021">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dirty="0">
                <a:solidFill>
                  <a:schemeClr val="bg1"/>
                </a:solidFill>
                <a:ea typeface="SimHei" pitchFamily="49" charset="-122"/>
              </a:rPr>
              <a:t>百姓叛逆</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199" t="28138" r="9649" b="24560"/>
          <a:stretch/>
        </p:blipFill>
        <p:spPr bwMode="auto">
          <a:xfrm>
            <a:off x="0" y="-5187"/>
            <a:ext cx="9144000" cy="514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381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ChangeArrowheads="1"/>
          </p:cNvSpPr>
          <p:nvPr/>
        </p:nvSpPr>
        <p:spPr bwMode="auto">
          <a:xfrm>
            <a:off x="755576" y="3681059"/>
            <a:ext cx="739140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Aft>
                <a:spcPct val="30000"/>
              </a:spcAft>
            </a:pPr>
            <a:r>
              <a:rPr lang="zh-TW" altLang="en-US" dirty="0" smtClean="0">
                <a:latin typeface="Adobe 繁黑體 Std B" pitchFamily="34" charset="-120"/>
                <a:ea typeface="Adobe 繁黑體 Std B" pitchFamily="34" charset="-120"/>
              </a:rPr>
              <a:t>民數記  </a:t>
            </a:r>
            <a:r>
              <a:rPr lang="en-US" altLang="zh-TW" dirty="0" smtClean="0">
                <a:latin typeface="Adobe 繁黑體 Std B" pitchFamily="34" charset="-120"/>
                <a:ea typeface="Adobe 繁黑體 Std B" pitchFamily="34" charset="-120"/>
              </a:rPr>
              <a:t>9:15</a:t>
            </a:r>
            <a:r>
              <a:rPr lang="zh-TW" altLang="en-US" dirty="0">
                <a:latin typeface="Adobe 繁黑體 Std B" pitchFamily="34" charset="-120"/>
                <a:ea typeface="Adobe 繁黑體 Std B" pitchFamily="34" charset="-120"/>
              </a:rPr>
              <a:t> 立起帳幕的那日、有雲彩遮蓋帳幕、就是法櫃的帳幕、從晚上到早晨、雲彩在其上、形狀如火</a:t>
            </a:r>
            <a:r>
              <a:rPr lang="zh-TW" altLang="en-US" dirty="0" smtClean="0">
                <a:latin typeface="Adobe 繁黑體 Std B" pitchFamily="34" charset="-120"/>
                <a:ea typeface="Adobe 繁黑體 Std B" pitchFamily="34" charset="-120"/>
              </a:rPr>
              <a:t>。</a:t>
            </a:r>
            <a:r>
              <a:rPr lang="en-US" altLang="zh-TW" dirty="0" smtClean="0">
                <a:latin typeface="Adobe 繁黑體 Std B" pitchFamily="34" charset="-120"/>
                <a:ea typeface="Adobe 繁黑體 Std B" pitchFamily="34" charset="-120"/>
              </a:rPr>
              <a:t>9:16</a:t>
            </a:r>
            <a:r>
              <a:rPr lang="zh-TW" altLang="en-US" dirty="0">
                <a:latin typeface="Adobe 繁黑體 Std B" pitchFamily="34" charset="-120"/>
                <a:ea typeface="Adobe 繁黑體 Std B" pitchFamily="34" charset="-120"/>
              </a:rPr>
              <a:t> 常是這樣、雲彩遮蓋帳幕、夜間形狀如火</a:t>
            </a:r>
            <a:r>
              <a:rPr lang="zh-TW" altLang="en-US" dirty="0" smtClean="0">
                <a:latin typeface="Adobe 繁黑體 Std B" pitchFamily="34" charset="-120"/>
                <a:ea typeface="Adobe 繁黑體 Std B" pitchFamily="34" charset="-120"/>
              </a:rPr>
              <a:t>。</a:t>
            </a:r>
            <a:endParaRPr lang="zh-TW" altLang="en-US" dirty="0">
              <a:solidFill>
                <a:srgbClr val="FFFF00"/>
              </a:solidFill>
              <a:latin typeface="Adobe 繁黑體 Std B" pitchFamily="34" charset="-120"/>
              <a:ea typeface="Adobe 繁黑體 Std B" pitchFamily="34" charset="-120"/>
            </a:endParaRPr>
          </a:p>
        </p:txBody>
      </p:sp>
      <p:pic>
        <p:nvPicPr>
          <p:cNvPr id="4" name="Picture 6" descr="pillarl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267494"/>
            <a:ext cx="7224092" cy="345638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42" t="22933" r="10532" b="30905"/>
          <a:stretch/>
        </p:blipFill>
        <p:spPr bwMode="auto">
          <a:xfrm>
            <a:off x="0" y="33628"/>
            <a:ext cx="9144000" cy="51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890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ChangeArrowheads="1"/>
          </p:cNvSpPr>
          <p:nvPr/>
        </p:nvSpPr>
        <p:spPr bwMode="auto">
          <a:xfrm>
            <a:off x="1139826" y="191426"/>
            <a:ext cx="6961188"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zh-TW" altLang="en-US" sz="2400" dirty="0">
                <a:latin typeface="Adobe 繁黑體 Std B" pitchFamily="34" charset="-120"/>
                <a:ea typeface="Adobe 繁黑體 Std B" pitchFamily="34" charset="-120"/>
                <a:cs typeface="Arial" charset="0"/>
              </a:rPr>
              <a:t>日間，耶和華在</a:t>
            </a:r>
            <a:r>
              <a:rPr kumimoji="0" lang="zh-TW" altLang="en-US" sz="2400" dirty="0">
                <a:solidFill>
                  <a:srgbClr val="FFFF00"/>
                </a:solidFill>
                <a:latin typeface="Adobe 繁黑體 Std B" pitchFamily="34" charset="-120"/>
                <a:ea typeface="Adobe 繁黑體 Std B" pitchFamily="34" charset="-120"/>
                <a:cs typeface="Arial" charset="0"/>
              </a:rPr>
              <a:t>雲柱</a:t>
            </a:r>
            <a:r>
              <a:rPr kumimoji="0" lang="zh-TW" altLang="en-US" sz="2400" dirty="0">
                <a:latin typeface="Adobe 繁黑體 Std B" pitchFamily="34" charset="-120"/>
                <a:ea typeface="Adobe 繁黑體 Std B" pitchFamily="34" charset="-120"/>
                <a:cs typeface="Arial" charset="0"/>
              </a:rPr>
              <a:t>中領他們的路；夜間，在</a:t>
            </a:r>
            <a:r>
              <a:rPr kumimoji="0" lang="zh-TW" altLang="en-US" sz="2400" dirty="0">
                <a:solidFill>
                  <a:srgbClr val="FFFF00"/>
                </a:solidFill>
                <a:latin typeface="Adobe 繁黑體 Std B" pitchFamily="34" charset="-120"/>
                <a:ea typeface="Adobe 繁黑體 Std B" pitchFamily="34" charset="-120"/>
                <a:cs typeface="Arial" charset="0"/>
              </a:rPr>
              <a:t>火柱</a:t>
            </a:r>
            <a:r>
              <a:rPr kumimoji="0" lang="zh-TW" altLang="en-US" sz="2400" dirty="0">
                <a:latin typeface="Adobe 繁黑體 Std B" pitchFamily="34" charset="-120"/>
                <a:ea typeface="Adobe 繁黑體 Std B" pitchFamily="34" charset="-120"/>
                <a:cs typeface="Arial" charset="0"/>
              </a:rPr>
              <a:t>中光照他們，使他們日夜都可以行走。日間雲柱，夜間火柱，總不離開百姓的面前。</a:t>
            </a:r>
            <a:r>
              <a:rPr kumimoji="0" lang="en-US" altLang="zh-TW" sz="2400" dirty="0">
                <a:solidFill>
                  <a:schemeClr val="bg2"/>
                </a:solidFill>
                <a:latin typeface="Adobe 繁黑體 Std B" pitchFamily="34" charset="-120"/>
                <a:ea typeface="Adobe 繁黑體 Std B" pitchFamily="34" charset="-120"/>
                <a:cs typeface="Arial" charset="0"/>
              </a:rPr>
              <a:t>(</a:t>
            </a:r>
            <a:r>
              <a:rPr kumimoji="0" lang="zh-TW" altLang="en-US" sz="2400" dirty="0">
                <a:solidFill>
                  <a:schemeClr val="bg2"/>
                </a:solidFill>
                <a:latin typeface="Adobe 繁黑體 Std B" pitchFamily="34" charset="-120"/>
                <a:ea typeface="Adobe 繁黑體 Std B" pitchFamily="34" charset="-120"/>
                <a:cs typeface="Arial" charset="0"/>
              </a:rPr>
              <a:t>出</a:t>
            </a:r>
            <a:r>
              <a:rPr kumimoji="0" lang="en-US" altLang="zh-TW" sz="2400" dirty="0">
                <a:solidFill>
                  <a:schemeClr val="bg2"/>
                </a:solidFill>
                <a:latin typeface="Adobe 繁黑體 Std B" pitchFamily="34" charset="-120"/>
                <a:ea typeface="Adobe 繁黑體 Std B" pitchFamily="34" charset="-120"/>
                <a:cs typeface="Arial" charset="0"/>
              </a:rPr>
              <a:t>13:21-22)</a:t>
            </a:r>
          </a:p>
        </p:txBody>
      </p:sp>
      <p:pic>
        <p:nvPicPr>
          <p:cNvPr id="652291" name="Picture 3" descr="004-moses-red-sea"/>
          <p:cNvPicPr>
            <a:picLocks noChangeAspect="1" noChangeArrowheads="1"/>
          </p:cNvPicPr>
          <p:nvPr/>
        </p:nvPicPr>
        <p:blipFill>
          <a:blip r:embed="rId3">
            <a:extLst>
              <a:ext uri="{28A0092B-C50C-407E-A947-70E740481C1C}">
                <a14:useLocalDpi xmlns:a14="http://schemas.microsoft.com/office/drawing/2010/main" val="0"/>
              </a:ext>
            </a:extLst>
          </a:blip>
          <a:srcRect b="9674"/>
          <a:stretch>
            <a:fillRect/>
          </a:stretch>
        </p:blipFill>
        <p:spPr bwMode="auto">
          <a:xfrm>
            <a:off x="0" y="1600200"/>
            <a:ext cx="4572000" cy="23229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2292" name="Picture 4" descr="Book_of_Exodus_Chapter_15-12_(Bible_Illustrations_by_Sweet_Media)_1_"/>
          <p:cNvPicPr>
            <a:picLocks noChangeAspect="1" noChangeArrowheads="1"/>
          </p:cNvPicPr>
          <p:nvPr/>
        </p:nvPicPr>
        <p:blipFill>
          <a:blip r:embed="rId4">
            <a:extLst>
              <a:ext uri="{28A0092B-C50C-407E-A947-70E740481C1C}">
                <a14:useLocalDpi xmlns:a14="http://schemas.microsoft.com/office/drawing/2010/main" val="0"/>
              </a:ext>
            </a:extLst>
          </a:blip>
          <a:srcRect b="7317"/>
          <a:stretch>
            <a:fillRect/>
          </a:stretch>
        </p:blipFill>
        <p:spPr bwMode="auto">
          <a:xfrm>
            <a:off x="4572000" y="1600200"/>
            <a:ext cx="4572000" cy="23229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2296" name="Rectangle 8"/>
          <p:cNvSpPr>
            <a:spLocks noChangeArrowheads="1"/>
          </p:cNvSpPr>
          <p:nvPr/>
        </p:nvSpPr>
        <p:spPr bwMode="auto">
          <a:xfrm>
            <a:off x="1335088" y="4110037"/>
            <a:ext cx="6765925"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zh-TW" altLang="en-US" sz="2400" dirty="0">
                <a:solidFill>
                  <a:srgbClr val="FFFF00"/>
                </a:solidFill>
                <a:latin typeface="Adobe 繁黑體 Std B" pitchFamily="34" charset="-120"/>
                <a:ea typeface="Adobe 繁黑體 Std B" pitchFamily="34" charset="-120"/>
                <a:cs typeface="Arial" charset="0"/>
              </a:rPr>
              <a:t>雲柱、火柱：象徵神的同在</a:t>
            </a:r>
            <a:r>
              <a:rPr kumimoji="0" lang="en-US" altLang="zh-TW" sz="2400" dirty="0">
                <a:solidFill>
                  <a:srgbClr val="FFFF00"/>
                </a:solidFill>
                <a:latin typeface="Adobe 繁黑體 Std B" pitchFamily="34" charset="-120"/>
                <a:ea typeface="Adobe 繁黑體 Std B" pitchFamily="34" charset="-120"/>
                <a:cs typeface="Arial" charset="0"/>
              </a:rPr>
              <a:t>(</a:t>
            </a:r>
            <a:r>
              <a:rPr kumimoji="0" lang="en-US" altLang="zh-TW" sz="2400" dirty="0">
                <a:solidFill>
                  <a:srgbClr val="FFFF00"/>
                </a:solidFill>
                <a:latin typeface="Arial Unicode MS" panose="020B0604020202020204" pitchFamily="34" charset="-120"/>
                <a:ea typeface="Arial Unicode MS" panose="020B0604020202020204" pitchFamily="34" charset="-120"/>
                <a:cs typeface="Arial Unicode MS" panose="020B0604020202020204" pitchFamily="34" charset="-120"/>
              </a:rPr>
              <a:t>God’s Presence</a:t>
            </a:r>
            <a:r>
              <a:rPr kumimoji="0" lang="en-US" altLang="zh-TW" sz="2400" dirty="0">
                <a:solidFill>
                  <a:srgbClr val="FFFF00"/>
                </a:solidFill>
                <a:latin typeface="Adobe 繁黑體 Std B" pitchFamily="34" charset="-120"/>
                <a:ea typeface="Adobe 繁黑體 Std B" pitchFamily="34" charset="-120"/>
                <a:cs typeface="Arial" charset="0"/>
              </a:rPr>
              <a:t>)</a:t>
            </a:r>
            <a:r>
              <a:rPr kumimoji="0" lang="zh-TW" altLang="en-US" sz="2400" dirty="0">
                <a:solidFill>
                  <a:srgbClr val="FFFF00"/>
                </a:solidFill>
                <a:latin typeface="Adobe 繁黑體 Std B" pitchFamily="34" charset="-120"/>
                <a:ea typeface="Adobe 繁黑體 Std B" pitchFamily="34" charset="-120"/>
                <a:cs typeface="Arial" charset="0"/>
              </a:rPr>
              <a:t>，此處指可感知的神之臨在</a:t>
            </a:r>
            <a:r>
              <a:rPr kumimoji="0" lang="en-US" altLang="zh-TW" sz="2400" dirty="0">
                <a:solidFill>
                  <a:srgbClr val="FFFF00"/>
                </a:solidFill>
                <a:latin typeface="Adobe 繁黑體 Std B" pitchFamily="34" charset="-120"/>
                <a:ea typeface="Adobe 繁黑體 Std B" pitchFamily="34" charset="-120"/>
                <a:cs typeface="Arial" charset="0"/>
              </a:rPr>
              <a:t>(</a:t>
            </a:r>
            <a:r>
              <a:rPr kumimoji="0" lang="en-US" altLang="zh-TW" sz="2400" dirty="0">
                <a:solidFill>
                  <a:srgbClr val="FFFF00"/>
                </a:solidFill>
                <a:latin typeface="Arial Unicode MS" panose="020B0604020202020204" pitchFamily="34" charset="-120"/>
                <a:ea typeface="Arial Unicode MS" panose="020B0604020202020204" pitchFamily="34" charset="-120"/>
                <a:cs typeface="Arial Unicode MS" panose="020B0604020202020204" pitchFamily="34" charset="-120"/>
              </a:rPr>
              <a:t>visitation</a:t>
            </a:r>
            <a:r>
              <a:rPr kumimoji="0" lang="en-US" altLang="zh-TW" sz="2400" dirty="0">
                <a:solidFill>
                  <a:srgbClr val="FFFF00"/>
                </a:solidFill>
                <a:latin typeface="Adobe 繁黑體 Std B" pitchFamily="34" charset="-120"/>
                <a:ea typeface="Adobe 繁黑體 Std B" pitchFamily="34" charset="-120"/>
                <a:cs typeface="Arial" charset="0"/>
              </a:rPr>
              <a:t>)</a:t>
            </a:r>
            <a:r>
              <a:rPr kumimoji="0" lang="zh-TW" altLang="en-US" sz="2400" dirty="0">
                <a:solidFill>
                  <a:srgbClr val="663300"/>
                </a:solidFill>
                <a:latin typeface="Adobe 繁黑體 Std B" pitchFamily="34" charset="-120"/>
                <a:ea typeface="Adobe 繁黑體 Std B" pitchFamily="34" charset="-120"/>
                <a:cs typeface="Arial" charset="0"/>
              </a:rPr>
              <a:t>。</a:t>
            </a: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317" t="23348" r="10281" b="30444"/>
          <a:stretch/>
        </p:blipFill>
        <p:spPr bwMode="auto">
          <a:xfrm>
            <a:off x="-1365" y="0"/>
            <a:ext cx="914536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615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843558"/>
            <a:ext cx="7704856" cy="2554545"/>
          </a:xfrm>
          <a:prstGeom prst="rect">
            <a:avLst/>
          </a:prstGeom>
        </p:spPr>
        <p:txBody>
          <a:bodyPr wrap="square">
            <a:spAutoFit/>
          </a:bodyPr>
          <a:lstStyle/>
          <a:p>
            <a:pPr algn="just"/>
            <a:r>
              <a:rPr lang="zh-TW" altLang="zh-HK" sz="3200" b="1" dirty="0"/>
              <a:t>民</a:t>
            </a:r>
            <a:r>
              <a:rPr lang="en-US" altLang="zh-HK" sz="3200" b="1" dirty="0"/>
              <a:t>10:11 </a:t>
            </a:r>
            <a:r>
              <a:rPr lang="zh-HK" altLang="zh-HK" sz="3200" b="1" dirty="0"/>
              <a:t>第二年二月二十日，雲彩從法櫃的帳幕收上去。</a:t>
            </a:r>
            <a:r>
              <a:rPr lang="en-US" altLang="zh-HK" sz="3200" b="1" dirty="0"/>
              <a:t> 12 </a:t>
            </a:r>
            <a:r>
              <a:rPr lang="zh-HK" altLang="zh-HK" sz="3200" b="1" dirty="0"/>
              <a:t>以色列人</a:t>
            </a:r>
            <a:r>
              <a:rPr lang="zh-HK" altLang="zh-HK" sz="3200" b="1" dirty="0">
                <a:solidFill>
                  <a:srgbClr val="FFFF00"/>
                </a:solidFill>
              </a:rPr>
              <a:t>就按站</a:t>
            </a:r>
            <a:r>
              <a:rPr lang="zh-HK" altLang="zh-HK" sz="3200" b="1" dirty="0"/>
              <a:t>往前行，</a:t>
            </a:r>
            <a:r>
              <a:rPr lang="zh-HK" altLang="zh-HK" sz="3200" b="1" dirty="0">
                <a:solidFill>
                  <a:srgbClr val="FFFF00"/>
                </a:solidFill>
              </a:rPr>
              <a:t>離開西奈的曠野</a:t>
            </a:r>
            <a:r>
              <a:rPr lang="zh-HK" altLang="zh-HK" sz="3200" b="1" dirty="0"/>
              <a:t>，雲彩停住在</a:t>
            </a:r>
            <a:r>
              <a:rPr lang="zh-HK" altLang="zh-HK" sz="3200" b="1" dirty="0">
                <a:solidFill>
                  <a:srgbClr val="FFFF00"/>
                </a:solidFill>
              </a:rPr>
              <a:t>巴蘭的曠野</a:t>
            </a:r>
            <a:r>
              <a:rPr lang="zh-HK" altLang="zh-HK" sz="3200" b="1" dirty="0"/>
              <a:t>。</a:t>
            </a:r>
            <a:r>
              <a:rPr lang="en-US" altLang="zh-HK" sz="3200" b="1" dirty="0"/>
              <a:t> 13 </a:t>
            </a:r>
            <a:r>
              <a:rPr lang="zh-HK" altLang="zh-HK" sz="3200" b="1" dirty="0"/>
              <a:t>這是他們照耶和華藉摩西所吩咐的，</a:t>
            </a:r>
            <a:r>
              <a:rPr lang="zh-HK" altLang="zh-HK" sz="3200" b="1" dirty="0">
                <a:solidFill>
                  <a:srgbClr val="FFFF00"/>
                </a:solidFill>
              </a:rPr>
              <a:t>初次往前行</a:t>
            </a:r>
            <a:r>
              <a:rPr lang="zh-HK" altLang="zh-HK" sz="3200" b="1" dirty="0"/>
              <a:t>。 </a:t>
            </a:r>
            <a:endParaRPr lang="zh-HK" altLang="en-US" sz="3200"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82" t="23417" r="9748" b="32202"/>
          <a:stretch/>
        </p:blipFill>
        <p:spPr bwMode="auto">
          <a:xfrm>
            <a:off x="8144" y="24402"/>
            <a:ext cx="9135856" cy="5119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橢圓 2"/>
          <p:cNvSpPr/>
          <p:nvPr/>
        </p:nvSpPr>
        <p:spPr>
          <a:xfrm>
            <a:off x="5364088" y="1275606"/>
            <a:ext cx="2880320" cy="576064"/>
          </a:xfrm>
          <a:prstGeom prst="ellipse">
            <a:avLst/>
          </a:prstGeom>
          <a:noFill/>
          <a:ln w="57150">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noFill/>
            </a:endParaRPr>
          </a:p>
        </p:txBody>
      </p:sp>
    </p:spTree>
    <p:extLst>
      <p:ext uri="{BB962C8B-B14F-4D97-AF65-F5344CB8AC3E}">
        <p14:creationId xmlns:p14="http://schemas.microsoft.com/office/powerpoint/2010/main" val="34948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58" name="Rectangle 42" descr="Medium wood"/>
          <p:cNvSpPr>
            <a:spLocks noChangeArrowheads="1"/>
          </p:cNvSpPr>
          <p:nvPr/>
        </p:nvSpPr>
        <p:spPr bwMode="auto">
          <a:xfrm rot="16200000">
            <a:off x="17145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59" name="Rectangle 43" descr="Medium wood"/>
          <p:cNvSpPr>
            <a:spLocks noChangeArrowheads="1"/>
          </p:cNvSpPr>
          <p:nvPr/>
        </p:nvSpPr>
        <p:spPr bwMode="auto">
          <a:xfrm rot="16200000">
            <a:off x="34671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60" name="Rectangle 44" descr="Medium wood"/>
          <p:cNvSpPr>
            <a:spLocks noChangeArrowheads="1"/>
          </p:cNvSpPr>
          <p:nvPr/>
        </p:nvSpPr>
        <p:spPr bwMode="auto">
          <a:xfrm rot="16200000">
            <a:off x="52197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61" name="Rectangle 45" descr="Medium wood"/>
          <p:cNvSpPr>
            <a:spLocks noChangeArrowheads="1"/>
          </p:cNvSpPr>
          <p:nvPr/>
        </p:nvSpPr>
        <p:spPr bwMode="auto">
          <a:xfrm rot="16200000">
            <a:off x="69723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53" name="Rectangle 37" descr="Medium wood"/>
          <p:cNvSpPr>
            <a:spLocks noChangeArrowheads="1"/>
          </p:cNvSpPr>
          <p:nvPr/>
        </p:nvSpPr>
        <p:spPr bwMode="auto">
          <a:xfrm rot="16200000">
            <a:off x="8001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54" name="Rectangle 38" descr="Medium wood"/>
          <p:cNvSpPr>
            <a:spLocks noChangeArrowheads="1"/>
          </p:cNvSpPr>
          <p:nvPr/>
        </p:nvSpPr>
        <p:spPr bwMode="auto">
          <a:xfrm rot="16200000">
            <a:off x="25527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55" name="Rectangle 39" descr="Medium wood"/>
          <p:cNvSpPr>
            <a:spLocks noChangeArrowheads="1"/>
          </p:cNvSpPr>
          <p:nvPr/>
        </p:nvSpPr>
        <p:spPr bwMode="auto">
          <a:xfrm rot="16200000">
            <a:off x="43053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56" name="Rectangle 40" descr="Medium wood"/>
          <p:cNvSpPr>
            <a:spLocks noChangeArrowheads="1"/>
          </p:cNvSpPr>
          <p:nvPr/>
        </p:nvSpPr>
        <p:spPr bwMode="auto">
          <a:xfrm rot="16200000">
            <a:off x="60579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57" name="Rectangle 41" descr="Medium wood"/>
          <p:cNvSpPr>
            <a:spLocks noChangeArrowheads="1"/>
          </p:cNvSpPr>
          <p:nvPr/>
        </p:nvSpPr>
        <p:spPr bwMode="auto">
          <a:xfrm rot="16200000">
            <a:off x="78105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48" name="Rectangle 32" descr="Medium wood"/>
          <p:cNvSpPr>
            <a:spLocks noChangeArrowheads="1"/>
          </p:cNvSpPr>
          <p:nvPr/>
        </p:nvSpPr>
        <p:spPr bwMode="auto">
          <a:xfrm rot="16200000">
            <a:off x="8001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49" name="Rectangle 33" descr="Medium wood"/>
          <p:cNvSpPr>
            <a:spLocks noChangeArrowheads="1"/>
          </p:cNvSpPr>
          <p:nvPr/>
        </p:nvSpPr>
        <p:spPr bwMode="auto">
          <a:xfrm rot="16200000">
            <a:off x="25527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50" name="Rectangle 34" descr="Medium wood"/>
          <p:cNvSpPr>
            <a:spLocks noChangeArrowheads="1"/>
          </p:cNvSpPr>
          <p:nvPr/>
        </p:nvSpPr>
        <p:spPr bwMode="auto">
          <a:xfrm rot="16200000">
            <a:off x="43053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51" name="Rectangle 35" descr="Medium wood"/>
          <p:cNvSpPr>
            <a:spLocks noChangeArrowheads="1"/>
          </p:cNvSpPr>
          <p:nvPr/>
        </p:nvSpPr>
        <p:spPr bwMode="auto">
          <a:xfrm rot="16200000">
            <a:off x="60579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52" name="Rectangle 36" descr="Medium wood"/>
          <p:cNvSpPr>
            <a:spLocks noChangeArrowheads="1"/>
          </p:cNvSpPr>
          <p:nvPr/>
        </p:nvSpPr>
        <p:spPr bwMode="auto">
          <a:xfrm rot="16200000">
            <a:off x="78105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4020" name="AutoShape 4" descr="Medium wood"/>
          <p:cNvSpPr>
            <a:spLocks noChangeArrowheads="1"/>
          </p:cNvSpPr>
          <p:nvPr/>
        </p:nvSpPr>
        <p:spPr bwMode="auto">
          <a:xfrm>
            <a:off x="39243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以倘</a:t>
            </a:r>
          </a:p>
        </p:txBody>
      </p:sp>
      <p:sp>
        <p:nvSpPr>
          <p:cNvPr id="854021" name="Rectangle 5" descr="Canvas"/>
          <p:cNvSpPr>
            <a:spLocks noChangeArrowheads="1"/>
          </p:cNvSpPr>
          <p:nvPr/>
        </p:nvSpPr>
        <p:spPr bwMode="auto">
          <a:xfrm>
            <a:off x="37338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海邊；與他們同在；他們的犁頭</a:t>
            </a:r>
          </a:p>
        </p:txBody>
      </p:sp>
      <p:sp>
        <p:nvSpPr>
          <p:cNvPr id="854022" name="AutoShape 6" descr="Medium wood"/>
          <p:cNvSpPr>
            <a:spLocks noChangeArrowheads="1"/>
          </p:cNvSpPr>
          <p:nvPr/>
        </p:nvSpPr>
        <p:spPr bwMode="auto">
          <a:xfrm>
            <a:off x="3810000" y="1828800"/>
            <a:ext cx="13335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汛的曠野</a:t>
            </a:r>
          </a:p>
        </p:txBody>
      </p:sp>
      <p:sp>
        <p:nvSpPr>
          <p:cNvPr id="854023" name="Rectangle 7" descr="Canvas"/>
          <p:cNvSpPr>
            <a:spLocks noChangeArrowheads="1"/>
          </p:cNvSpPr>
          <p:nvPr/>
        </p:nvSpPr>
        <p:spPr bwMode="auto">
          <a:xfrm>
            <a:off x="37338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荊棘；黏土；泥濘</a:t>
            </a:r>
          </a:p>
        </p:txBody>
      </p:sp>
      <p:sp>
        <p:nvSpPr>
          <p:cNvPr id="854024" name="AutoShape 8" descr="Medium wood"/>
          <p:cNvSpPr>
            <a:spLocks noChangeArrowheads="1"/>
          </p:cNvSpPr>
          <p:nvPr/>
        </p:nvSpPr>
        <p:spPr bwMode="auto">
          <a:xfrm>
            <a:off x="4838700" y="34861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基博羅</a:t>
            </a:r>
          </a:p>
          <a:p>
            <a:pPr algn="ctr" fontAlgn="ctr"/>
            <a:r>
              <a:rPr lang="zh-TW" altLang="en-US" sz="2000" b="1">
                <a:solidFill>
                  <a:schemeClr val="bg2">
                    <a:lumMod val="75000"/>
                  </a:schemeClr>
                </a:solidFill>
                <a:latin typeface="SimHei" pitchFamily="49" charset="-122"/>
                <a:ea typeface="SimHei" pitchFamily="49" charset="-122"/>
              </a:rPr>
              <a:t>哈他瓦</a:t>
            </a:r>
          </a:p>
        </p:txBody>
      </p:sp>
      <p:sp>
        <p:nvSpPr>
          <p:cNvPr id="854025" name="Rectangle 9" descr="Canvas"/>
          <p:cNvSpPr>
            <a:spLocks noChangeArrowheads="1"/>
          </p:cNvSpPr>
          <p:nvPr/>
        </p:nvSpPr>
        <p:spPr bwMode="auto">
          <a:xfrm>
            <a:off x="46482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貪慾者之墓</a:t>
            </a:r>
          </a:p>
        </p:txBody>
      </p:sp>
      <p:sp>
        <p:nvSpPr>
          <p:cNvPr id="854026" name="AutoShape 10" descr="Medium wood"/>
          <p:cNvSpPr>
            <a:spLocks noChangeArrowheads="1"/>
          </p:cNvSpPr>
          <p:nvPr/>
        </p:nvSpPr>
        <p:spPr bwMode="auto">
          <a:xfrm>
            <a:off x="56769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密奪</a:t>
            </a:r>
          </a:p>
        </p:txBody>
      </p:sp>
      <p:sp>
        <p:nvSpPr>
          <p:cNvPr id="854027" name="Rectangle 11" descr="Canvas"/>
          <p:cNvSpPr>
            <a:spLocks noChangeArrowheads="1"/>
          </p:cNvSpPr>
          <p:nvPr/>
        </p:nvSpPr>
        <p:spPr bwMode="auto">
          <a:xfrm>
            <a:off x="54864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塔</a:t>
            </a:r>
          </a:p>
        </p:txBody>
      </p:sp>
      <p:sp>
        <p:nvSpPr>
          <p:cNvPr id="854028" name="AutoShape 12" descr="Medium wood"/>
          <p:cNvSpPr>
            <a:spLocks noChangeArrowheads="1"/>
          </p:cNvSpPr>
          <p:nvPr/>
        </p:nvSpPr>
        <p:spPr bwMode="auto">
          <a:xfrm>
            <a:off x="56769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脫加</a:t>
            </a:r>
          </a:p>
        </p:txBody>
      </p:sp>
      <p:sp>
        <p:nvSpPr>
          <p:cNvPr id="854029" name="Rectangle 13" descr="Canvas"/>
          <p:cNvSpPr>
            <a:spLocks noChangeArrowheads="1"/>
          </p:cNvSpPr>
          <p:nvPr/>
        </p:nvSpPr>
        <p:spPr bwMode="auto">
          <a:xfrm>
            <a:off x="54864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敲擊；牛拉車；擊打</a:t>
            </a:r>
          </a:p>
        </p:txBody>
      </p:sp>
      <p:sp>
        <p:nvSpPr>
          <p:cNvPr id="854030" name="AutoShape 14" descr="Medium wood"/>
          <p:cNvSpPr>
            <a:spLocks noChangeArrowheads="1"/>
          </p:cNvSpPr>
          <p:nvPr/>
        </p:nvSpPr>
        <p:spPr bwMode="auto">
          <a:xfrm>
            <a:off x="6591300" y="34861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哈洗錄</a:t>
            </a:r>
          </a:p>
        </p:txBody>
      </p:sp>
      <p:sp>
        <p:nvSpPr>
          <p:cNvPr id="854031" name="Rectangle 15" descr="Canvas"/>
          <p:cNvSpPr>
            <a:spLocks noChangeArrowheads="1"/>
          </p:cNvSpPr>
          <p:nvPr/>
        </p:nvSpPr>
        <p:spPr bwMode="auto">
          <a:xfrm>
            <a:off x="64008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包圍；鄉村；安頓</a:t>
            </a:r>
          </a:p>
        </p:txBody>
      </p:sp>
      <p:sp>
        <p:nvSpPr>
          <p:cNvPr id="854032" name="AutoShape 16" descr="Medium wood"/>
          <p:cNvSpPr>
            <a:spLocks noChangeArrowheads="1"/>
          </p:cNvSpPr>
          <p:nvPr/>
        </p:nvSpPr>
        <p:spPr bwMode="auto">
          <a:xfrm>
            <a:off x="4191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a:r>
              <a:rPr lang="zh-TW" altLang="en-US" sz="2000" b="1" dirty="0">
                <a:solidFill>
                  <a:schemeClr val="bg2">
                    <a:lumMod val="75000"/>
                  </a:schemeClr>
                </a:solidFill>
                <a:latin typeface="SimHei" pitchFamily="49" charset="-122"/>
                <a:ea typeface="SimHei" pitchFamily="49" charset="-122"/>
              </a:rPr>
              <a:t>蘭塞</a:t>
            </a:r>
          </a:p>
        </p:txBody>
      </p:sp>
      <p:sp>
        <p:nvSpPr>
          <p:cNvPr id="854033" name="Rectangle 17" descr="Canvas"/>
          <p:cNvSpPr>
            <a:spLocks noChangeArrowheads="1"/>
          </p:cNvSpPr>
          <p:nvPr/>
        </p:nvSpPr>
        <p:spPr bwMode="auto">
          <a:xfrm>
            <a:off x="2286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dirty="0">
                <a:solidFill>
                  <a:srgbClr val="7030A0"/>
                </a:solidFill>
                <a:latin typeface="SimHei" pitchFamily="49" charset="-122"/>
                <a:ea typeface="SimHei" pitchFamily="49" charset="-122"/>
              </a:rPr>
              <a:t>太陽之子</a:t>
            </a:r>
          </a:p>
        </p:txBody>
      </p:sp>
      <p:sp>
        <p:nvSpPr>
          <p:cNvPr id="854034" name="AutoShape 18" descr="Medium wood"/>
          <p:cNvSpPr>
            <a:spLocks noChangeArrowheads="1"/>
          </p:cNvSpPr>
          <p:nvPr/>
        </p:nvSpPr>
        <p:spPr bwMode="auto">
          <a:xfrm>
            <a:off x="4191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以琳</a:t>
            </a:r>
          </a:p>
        </p:txBody>
      </p:sp>
      <p:sp>
        <p:nvSpPr>
          <p:cNvPr id="854035" name="Rectangle 19" descr="Canvas"/>
          <p:cNvSpPr>
            <a:spLocks noChangeArrowheads="1"/>
          </p:cNvSpPr>
          <p:nvPr/>
        </p:nvSpPr>
        <p:spPr bwMode="auto">
          <a:xfrm>
            <a:off x="2286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棕樹</a:t>
            </a:r>
          </a:p>
        </p:txBody>
      </p:sp>
      <p:sp>
        <p:nvSpPr>
          <p:cNvPr id="854036" name="AutoShape 20" descr="Medium wood"/>
          <p:cNvSpPr>
            <a:spLocks noChangeArrowheads="1"/>
          </p:cNvSpPr>
          <p:nvPr/>
        </p:nvSpPr>
        <p:spPr bwMode="auto">
          <a:xfrm>
            <a:off x="1333500" y="34861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利非訂</a:t>
            </a:r>
          </a:p>
        </p:txBody>
      </p:sp>
      <p:sp>
        <p:nvSpPr>
          <p:cNvPr id="854037" name="Rectangle 21" descr="Canvas"/>
          <p:cNvSpPr>
            <a:spLocks noChangeArrowheads="1"/>
          </p:cNvSpPr>
          <p:nvPr/>
        </p:nvSpPr>
        <p:spPr bwMode="auto">
          <a:xfrm>
            <a:off x="11430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休息地；鎮壓物；支持物；縮手</a:t>
            </a:r>
          </a:p>
        </p:txBody>
      </p:sp>
      <p:sp>
        <p:nvSpPr>
          <p:cNvPr id="854038" name="AutoShape 22" descr="Medium wood"/>
          <p:cNvSpPr>
            <a:spLocks noChangeArrowheads="1"/>
          </p:cNvSpPr>
          <p:nvPr/>
        </p:nvSpPr>
        <p:spPr bwMode="auto">
          <a:xfrm>
            <a:off x="21717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疏割</a:t>
            </a:r>
          </a:p>
        </p:txBody>
      </p:sp>
      <p:sp>
        <p:nvSpPr>
          <p:cNvPr id="854039" name="Rectangle 23" descr="Canvas"/>
          <p:cNvSpPr>
            <a:spLocks noChangeArrowheads="1"/>
          </p:cNvSpPr>
          <p:nvPr/>
        </p:nvSpPr>
        <p:spPr bwMode="auto">
          <a:xfrm>
            <a:off x="19812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棚</a:t>
            </a:r>
          </a:p>
        </p:txBody>
      </p:sp>
      <p:sp>
        <p:nvSpPr>
          <p:cNvPr id="854040" name="AutoShape 24" descr="Medium wood"/>
          <p:cNvSpPr>
            <a:spLocks noChangeArrowheads="1"/>
          </p:cNvSpPr>
          <p:nvPr/>
        </p:nvSpPr>
        <p:spPr bwMode="auto">
          <a:xfrm>
            <a:off x="21717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紅海邊</a:t>
            </a:r>
          </a:p>
        </p:txBody>
      </p:sp>
      <p:sp>
        <p:nvSpPr>
          <p:cNvPr id="854041" name="Rectangle 25" descr="Canvas"/>
          <p:cNvSpPr>
            <a:spLocks noChangeArrowheads="1"/>
          </p:cNvSpPr>
          <p:nvPr/>
        </p:nvSpPr>
        <p:spPr bwMode="auto">
          <a:xfrm>
            <a:off x="19812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蘆葦海</a:t>
            </a:r>
          </a:p>
        </p:txBody>
      </p:sp>
      <p:sp>
        <p:nvSpPr>
          <p:cNvPr id="854042" name="AutoShape 26" descr="Medium wood"/>
          <p:cNvSpPr>
            <a:spLocks noChangeArrowheads="1"/>
          </p:cNvSpPr>
          <p:nvPr/>
        </p:nvSpPr>
        <p:spPr bwMode="auto">
          <a:xfrm>
            <a:off x="3086100" y="34861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西乃的</a:t>
            </a:r>
          </a:p>
          <a:p>
            <a:pPr algn="ctr" fontAlgn="ctr"/>
            <a:r>
              <a:rPr lang="zh-TW" altLang="en-US" sz="2000" b="1">
                <a:solidFill>
                  <a:schemeClr val="bg2">
                    <a:lumMod val="75000"/>
                  </a:schemeClr>
                </a:solidFill>
                <a:latin typeface="SimHei" pitchFamily="49" charset="-122"/>
                <a:ea typeface="SimHei" pitchFamily="49" charset="-122"/>
              </a:rPr>
              <a:t>曠野</a:t>
            </a:r>
          </a:p>
        </p:txBody>
      </p:sp>
      <p:sp>
        <p:nvSpPr>
          <p:cNvPr id="854043" name="Rectangle 27" descr="Canvas"/>
          <p:cNvSpPr>
            <a:spLocks noChangeArrowheads="1"/>
          </p:cNvSpPr>
          <p:nvPr/>
        </p:nvSpPr>
        <p:spPr bwMode="auto">
          <a:xfrm>
            <a:off x="28956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充滿荊棘的</a:t>
            </a:r>
          </a:p>
        </p:txBody>
      </p:sp>
      <p:sp>
        <p:nvSpPr>
          <p:cNvPr id="854044" name="AutoShape 28" descr="Medium wood"/>
          <p:cNvSpPr>
            <a:spLocks noChangeArrowheads="1"/>
          </p:cNvSpPr>
          <p:nvPr/>
        </p:nvSpPr>
        <p:spPr bwMode="auto">
          <a:xfrm>
            <a:off x="74295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瑪拉</a:t>
            </a:r>
          </a:p>
        </p:txBody>
      </p:sp>
      <p:sp>
        <p:nvSpPr>
          <p:cNvPr id="854045" name="Rectangle 29" descr="Canvas"/>
          <p:cNvSpPr>
            <a:spLocks noChangeArrowheads="1"/>
          </p:cNvSpPr>
          <p:nvPr/>
        </p:nvSpPr>
        <p:spPr bwMode="auto">
          <a:xfrm>
            <a:off x="72390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苦</a:t>
            </a:r>
          </a:p>
        </p:txBody>
      </p:sp>
      <p:sp>
        <p:nvSpPr>
          <p:cNvPr id="854046" name="AutoShape 30" descr="Medium wood"/>
          <p:cNvSpPr>
            <a:spLocks noChangeArrowheads="1"/>
          </p:cNvSpPr>
          <p:nvPr/>
        </p:nvSpPr>
        <p:spPr bwMode="auto">
          <a:xfrm>
            <a:off x="74295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亞錄</a:t>
            </a:r>
          </a:p>
        </p:txBody>
      </p:sp>
      <p:sp>
        <p:nvSpPr>
          <p:cNvPr id="854047" name="Rectangle 31" descr="Canvas"/>
          <p:cNvSpPr>
            <a:spLocks noChangeArrowheads="1"/>
          </p:cNvSpPr>
          <p:nvPr/>
        </p:nvSpPr>
        <p:spPr bwMode="auto">
          <a:xfrm>
            <a:off x="72390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b="1">
                <a:solidFill>
                  <a:srgbClr val="7030A0"/>
                </a:solidFill>
                <a:latin typeface="SimHei" pitchFamily="49" charset="-122"/>
                <a:ea typeface="SimHei" pitchFamily="49" charset="-122"/>
              </a:rPr>
              <a:t>我要捏做</a:t>
            </a:r>
            <a:r>
              <a:rPr lang="en-US" altLang="zh-TW" sz="2000" b="1">
                <a:solidFill>
                  <a:srgbClr val="7030A0"/>
                </a:solidFill>
                <a:latin typeface="SimHei" pitchFamily="49" charset="-122"/>
                <a:ea typeface="SimHei" pitchFamily="49" charset="-122"/>
              </a:rPr>
              <a:t>(</a:t>
            </a:r>
            <a:r>
              <a:rPr lang="zh-TW" altLang="en-US" sz="2000" b="1">
                <a:solidFill>
                  <a:srgbClr val="7030A0"/>
                </a:solidFill>
                <a:latin typeface="SimHei" pitchFamily="49" charset="-122"/>
                <a:ea typeface="SimHei" pitchFamily="49" charset="-122"/>
              </a:rPr>
              <a:t>摶麵</a:t>
            </a:r>
            <a:r>
              <a:rPr lang="en-US" altLang="zh-TW" sz="2000" b="1">
                <a:solidFill>
                  <a:srgbClr val="7030A0"/>
                </a:solidFill>
                <a:latin typeface="SimHei" pitchFamily="49" charset="-122"/>
                <a:ea typeface="SimHei" pitchFamily="49" charset="-122"/>
              </a:rPr>
              <a:t>)</a:t>
            </a:r>
            <a:r>
              <a:rPr lang="zh-TW" altLang="en-US" sz="2000" b="1">
                <a:solidFill>
                  <a:srgbClr val="7030A0"/>
                </a:solidFill>
                <a:latin typeface="SimHei" pitchFamily="49" charset="-122"/>
                <a:ea typeface="SimHei" pitchFamily="49" charset="-122"/>
              </a:rPr>
              <a:t>；群聚；野獸之地</a:t>
            </a: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725" t="23131" r="9267" b="30816"/>
          <a:stretch/>
        </p:blipFill>
        <p:spPr bwMode="auto">
          <a:xfrm>
            <a:off x="0" y="35299"/>
            <a:ext cx="9144000" cy="510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117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80" name="Rectangle 40" descr="Medium wood"/>
          <p:cNvSpPr>
            <a:spLocks noChangeArrowheads="1"/>
          </p:cNvSpPr>
          <p:nvPr/>
        </p:nvSpPr>
        <p:spPr bwMode="auto">
          <a:xfrm rot="16200000">
            <a:off x="17145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81" name="Rectangle 41" descr="Medium wood"/>
          <p:cNvSpPr>
            <a:spLocks noChangeArrowheads="1"/>
          </p:cNvSpPr>
          <p:nvPr/>
        </p:nvSpPr>
        <p:spPr bwMode="auto">
          <a:xfrm rot="16200000">
            <a:off x="34671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82" name="Rectangle 42" descr="Medium wood"/>
          <p:cNvSpPr>
            <a:spLocks noChangeArrowheads="1"/>
          </p:cNvSpPr>
          <p:nvPr/>
        </p:nvSpPr>
        <p:spPr bwMode="auto">
          <a:xfrm rot="16200000">
            <a:off x="52197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83" name="Rectangle 43" descr="Medium wood"/>
          <p:cNvSpPr>
            <a:spLocks noChangeArrowheads="1"/>
          </p:cNvSpPr>
          <p:nvPr/>
        </p:nvSpPr>
        <p:spPr bwMode="auto">
          <a:xfrm rot="16200000">
            <a:off x="69723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75" name="Rectangle 35" descr="Medium wood"/>
          <p:cNvSpPr>
            <a:spLocks noChangeArrowheads="1"/>
          </p:cNvSpPr>
          <p:nvPr/>
        </p:nvSpPr>
        <p:spPr bwMode="auto">
          <a:xfrm rot="16200000">
            <a:off x="8001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76" name="Rectangle 36" descr="Medium wood"/>
          <p:cNvSpPr>
            <a:spLocks noChangeArrowheads="1"/>
          </p:cNvSpPr>
          <p:nvPr/>
        </p:nvSpPr>
        <p:spPr bwMode="auto">
          <a:xfrm rot="16200000">
            <a:off x="25527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77" name="Rectangle 37" descr="Medium wood"/>
          <p:cNvSpPr>
            <a:spLocks noChangeArrowheads="1"/>
          </p:cNvSpPr>
          <p:nvPr/>
        </p:nvSpPr>
        <p:spPr bwMode="auto">
          <a:xfrm rot="16200000">
            <a:off x="43053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78" name="Rectangle 38" descr="Medium wood"/>
          <p:cNvSpPr>
            <a:spLocks noChangeArrowheads="1"/>
          </p:cNvSpPr>
          <p:nvPr/>
        </p:nvSpPr>
        <p:spPr bwMode="auto">
          <a:xfrm rot="16200000">
            <a:off x="60579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79" name="Rectangle 39" descr="Medium wood"/>
          <p:cNvSpPr>
            <a:spLocks noChangeArrowheads="1"/>
          </p:cNvSpPr>
          <p:nvPr/>
        </p:nvSpPr>
        <p:spPr bwMode="auto">
          <a:xfrm rot="16200000">
            <a:off x="78105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70" name="Rectangle 30" descr="Medium wood"/>
          <p:cNvSpPr>
            <a:spLocks noChangeArrowheads="1"/>
          </p:cNvSpPr>
          <p:nvPr/>
        </p:nvSpPr>
        <p:spPr bwMode="auto">
          <a:xfrm rot="16200000">
            <a:off x="8001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71" name="Rectangle 31" descr="Medium wood"/>
          <p:cNvSpPr>
            <a:spLocks noChangeArrowheads="1"/>
          </p:cNvSpPr>
          <p:nvPr/>
        </p:nvSpPr>
        <p:spPr bwMode="auto">
          <a:xfrm rot="16200000">
            <a:off x="25527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72" name="Rectangle 32" descr="Medium wood"/>
          <p:cNvSpPr>
            <a:spLocks noChangeArrowheads="1"/>
          </p:cNvSpPr>
          <p:nvPr/>
        </p:nvSpPr>
        <p:spPr bwMode="auto">
          <a:xfrm rot="16200000">
            <a:off x="43053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73" name="Rectangle 33" descr="Medium wood"/>
          <p:cNvSpPr>
            <a:spLocks noChangeArrowheads="1"/>
          </p:cNvSpPr>
          <p:nvPr/>
        </p:nvSpPr>
        <p:spPr bwMode="auto">
          <a:xfrm rot="16200000">
            <a:off x="60579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74" name="Rectangle 34" descr="Medium wood"/>
          <p:cNvSpPr>
            <a:spLocks noChangeArrowheads="1"/>
          </p:cNvSpPr>
          <p:nvPr/>
        </p:nvSpPr>
        <p:spPr bwMode="auto">
          <a:xfrm rot="16200000">
            <a:off x="78105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5042" name="AutoShape 2" descr="Medium wood"/>
          <p:cNvSpPr>
            <a:spLocks noChangeArrowheads="1"/>
          </p:cNvSpPr>
          <p:nvPr/>
        </p:nvSpPr>
        <p:spPr bwMode="auto">
          <a:xfrm>
            <a:off x="39243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ea typeface="SimHei" pitchFamily="49" charset="-122"/>
              </a:rPr>
              <a:t>立拿</a:t>
            </a:r>
          </a:p>
        </p:txBody>
      </p:sp>
      <p:sp>
        <p:nvSpPr>
          <p:cNvPr id="855043" name="Rectangle 3" descr="Canvas"/>
          <p:cNvSpPr>
            <a:spLocks noChangeArrowheads="1"/>
          </p:cNvSpPr>
          <p:nvPr/>
        </p:nvSpPr>
        <p:spPr bwMode="auto">
          <a:xfrm>
            <a:off x="37338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鋪石道；白</a:t>
            </a:r>
          </a:p>
        </p:txBody>
      </p:sp>
      <p:sp>
        <p:nvSpPr>
          <p:cNvPr id="855044" name="AutoShape 4" descr="Medium wood"/>
          <p:cNvSpPr>
            <a:spLocks noChangeArrowheads="1"/>
          </p:cNvSpPr>
          <p:nvPr/>
        </p:nvSpPr>
        <p:spPr bwMode="auto">
          <a:xfrm>
            <a:off x="3924300" y="1828800"/>
            <a:ext cx="14097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dirty="0">
                <a:solidFill>
                  <a:schemeClr val="bg2">
                    <a:lumMod val="75000"/>
                  </a:schemeClr>
                </a:solidFill>
                <a:ea typeface="SimHei" pitchFamily="49" charset="-122"/>
              </a:rPr>
              <a:t>瑪吉希錄</a:t>
            </a:r>
          </a:p>
        </p:txBody>
      </p:sp>
      <p:sp>
        <p:nvSpPr>
          <p:cNvPr id="855045" name="Rectangle 5" descr="Canvas"/>
          <p:cNvSpPr>
            <a:spLocks noChangeArrowheads="1"/>
          </p:cNvSpPr>
          <p:nvPr/>
        </p:nvSpPr>
        <p:spPr bwMode="auto">
          <a:xfrm>
            <a:off x="37338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聚集地</a:t>
            </a:r>
          </a:p>
        </p:txBody>
      </p:sp>
      <p:sp>
        <p:nvSpPr>
          <p:cNvPr id="855046" name="AutoShape 6" descr="Medium wood"/>
          <p:cNvSpPr>
            <a:spLocks noChangeArrowheads="1"/>
          </p:cNvSpPr>
          <p:nvPr/>
        </p:nvSpPr>
        <p:spPr bwMode="auto">
          <a:xfrm>
            <a:off x="4838700" y="34861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ea typeface="SimHei" pitchFamily="49" charset="-122"/>
              </a:rPr>
              <a:t>摩西錄</a:t>
            </a:r>
          </a:p>
        </p:txBody>
      </p:sp>
      <p:sp>
        <p:nvSpPr>
          <p:cNvPr id="855047" name="Rectangle 7" descr="Canvas"/>
          <p:cNvSpPr>
            <a:spLocks noChangeArrowheads="1"/>
          </p:cNvSpPr>
          <p:nvPr/>
        </p:nvSpPr>
        <p:spPr bwMode="auto">
          <a:xfrm>
            <a:off x="46482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腳鐐；改正</a:t>
            </a:r>
          </a:p>
        </p:txBody>
      </p:sp>
      <p:sp>
        <p:nvSpPr>
          <p:cNvPr id="855048" name="AutoShape 8" descr="Medium wood"/>
          <p:cNvSpPr>
            <a:spLocks noChangeArrowheads="1"/>
          </p:cNvSpPr>
          <p:nvPr/>
        </p:nvSpPr>
        <p:spPr bwMode="auto">
          <a:xfrm>
            <a:off x="56769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ea typeface="SimHei" pitchFamily="49" charset="-122"/>
              </a:rPr>
              <a:t>勒撒</a:t>
            </a:r>
          </a:p>
        </p:txBody>
      </p:sp>
      <p:sp>
        <p:nvSpPr>
          <p:cNvPr id="855049" name="Rectangle 9" descr="Canvas"/>
          <p:cNvSpPr>
            <a:spLocks noChangeArrowheads="1"/>
          </p:cNvSpPr>
          <p:nvPr/>
        </p:nvSpPr>
        <p:spPr bwMode="auto">
          <a:xfrm>
            <a:off x="54864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廢墟；使荒蕪；浸濕</a:t>
            </a:r>
          </a:p>
        </p:txBody>
      </p:sp>
      <p:sp>
        <p:nvSpPr>
          <p:cNvPr id="855050" name="AutoShape 10" descr="Medium wood"/>
          <p:cNvSpPr>
            <a:spLocks noChangeArrowheads="1"/>
          </p:cNvSpPr>
          <p:nvPr/>
        </p:nvSpPr>
        <p:spPr bwMode="auto">
          <a:xfrm>
            <a:off x="56769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ea typeface="SimHei" pitchFamily="49" charset="-122"/>
              </a:rPr>
              <a:t>他哈</a:t>
            </a:r>
          </a:p>
        </p:txBody>
      </p:sp>
      <p:sp>
        <p:nvSpPr>
          <p:cNvPr id="855051" name="Rectangle 11" descr="Canvas"/>
          <p:cNvSpPr>
            <a:spLocks noChangeArrowheads="1"/>
          </p:cNvSpPr>
          <p:nvPr/>
        </p:nvSpPr>
        <p:spPr bwMode="auto">
          <a:xfrm>
            <a:off x="54864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驛站；謙遜；沮喪；代替</a:t>
            </a:r>
          </a:p>
        </p:txBody>
      </p:sp>
      <p:sp>
        <p:nvSpPr>
          <p:cNvPr id="855052" name="AutoShape 12" descr="Medium wood"/>
          <p:cNvSpPr>
            <a:spLocks noChangeArrowheads="1"/>
          </p:cNvSpPr>
          <p:nvPr/>
        </p:nvSpPr>
        <p:spPr bwMode="auto">
          <a:xfrm>
            <a:off x="6591300" y="3486150"/>
            <a:ext cx="14097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dirty="0">
                <a:solidFill>
                  <a:schemeClr val="bg2">
                    <a:lumMod val="75000"/>
                  </a:schemeClr>
                </a:solidFill>
                <a:ea typeface="SimHei" pitchFamily="49" charset="-122"/>
              </a:rPr>
              <a:t>比尼亞干</a:t>
            </a:r>
          </a:p>
        </p:txBody>
      </p:sp>
      <p:sp>
        <p:nvSpPr>
          <p:cNvPr id="855053" name="Rectangle 13" descr="Canvas"/>
          <p:cNvSpPr>
            <a:spLocks noChangeArrowheads="1"/>
          </p:cNvSpPr>
          <p:nvPr/>
        </p:nvSpPr>
        <p:spPr bwMode="auto">
          <a:xfrm>
            <a:off x="64008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彎曲之子；</a:t>
            </a:r>
          </a:p>
          <a:p>
            <a:pPr algn="ctr"/>
            <a:r>
              <a:rPr lang="zh-TW" altLang="en-US">
                <a:solidFill>
                  <a:srgbClr val="7030A0"/>
                </a:solidFill>
                <a:ea typeface="SimHei" pitchFamily="49" charset="-122"/>
              </a:rPr>
              <a:t>聰慧之子；</a:t>
            </a:r>
          </a:p>
          <a:p>
            <a:pPr algn="ctr"/>
            <a:r>
              <a:rPr lang="zh-TW" altLang="en-US">
                <a:solidFill>
                  <a:srgbClr val="7030A0"/>
                </a:solidFill>
                <a:ea typeface="SimHei" pitchFamily="49" charset="-122"/>
              </a:rPr>
              <a:t>壓制者之子</a:t>
            </a:r>
          </a:p>
        </p:txBody>
      </p:sp>
      <p:sp>
        <p:nvSpPr>
          <p:cNvPr id="855054" name="AutoShape 14" descr="Medium wood"/>
          <p:cNvSpPr>
            <a:spLocks noChangeArrowheads="1"/>
          </p:cNvSpPr>
          <p:nvPr/>
        </p:nvSpPr>
        <p:spPr bwMode="auto">
          <a:xfrm>
            <a:off x="4191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a:r>
              <a:rPr lang="zh-TW" altLang="en-US" sz="2000" b="1">
                <a:solidFill>
                  <a:schemeClr val="bg2">
                    <a:lumMod val="75000"/>
                  </a:schemeClr>
                </a:solidFill>
                <a:ea typeface="SimHei" pitchFamily="49" charset="-122"/>
              </a:rPr>
              <a:t>利提瑪</a:t>
            </a:r>
          </a:p>
        </p:txBody>
      </p:sp>
      <p:sp>
        <p:nvSpPr>
          <p:cNvPr id="855055" name="Rectangle 15" descr="Canvas"/>
          <p:cNvSpPr>
            <a:spLocks noChangeArrowheads="1"/>
          </p:cNvSpPr>
          <p:nvPr/>
        </p:nvSpPr>
        <p:spPr bwMode="auto">
          <a:xfrm>
            <a:off x="2286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灌木叢生的荒野；叢林；</a:t>
            </a:r>
          </a:p>
          <a:p>
            <a:pPr algn="ctr"/>
            <a:r>
              <a:rPr lang="zh-TW" altLang="en-US">
                <a:solidFill>
                  <a:srgbClr val="7030A0"/>
                </a:solidFill>
                <a:ea typeface="SimHei" pitchFamily="49" charset="-122"/>
              </a:rPr>
              <a:t>掃帚；紮捆</a:t>
            </a:r>
          </a:p>
        </p:txBody>
      </p:sp>
      <p:sp>
        <p:nvSpPr>
          <p:cNvPr id="855056" name="AutoShape 16" descr="Medium wood"/>
          <p:cNvSpPr>
            <a:spLocks noChangeArrowheads="1"/>
          </p:cNvSpPr>
          <p:nvPr/>
        </p:nvSpPr>
        <p:spPr bwMode="auto">
          <a:xfrm>
            <a:off x="4191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ea typeface="SimHei" pitchFamily="49" charset="-122"/>
              </a:rPr>
              <a:t>沙斐山</a:t>
            </a:r>
          </a:p>
        </p:txBody>
      </p:sp>
      <p:sp>
        <p:nvSpPr>
          <p:cNvPr id="855057" name="Rectangle 17" descr="Canvas"/>
          <p:cNvSpPr>
            <a:spLocks noChangeArrowheads="1"/>
          </p:cNvSpPr>
          <p:nvPr/>
        </p:nvSpPr>
        <p:spPr bwMode="auto">
          <a:xfrm>
            <a:off x="2286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美麗；光明；發光</a:t>
            </a:r>
          </a:p>
        </p:txBody>
      </p:sp>
      <p:sp>
        <p:nvSpPr>
          <p:cNvPr id="855058" name="AutoShape 18" descr="Medium wood"/>
          <p:cNvSpPr>
            <a:spLocks noChangeArrowheads="1"/>
          </p:cNvSpPr>
          <p:nvPr/>
        </p:nvSpPr>
        <p:spPr bwMode="auto">
          <a:xfrm>
            <a:off x="1333500" y="34861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ea typeface="SimHei" pitchFamily="49" charset="-122"/>
              </a:rPr>
              <a:t>密加</a:t>
            </a:r>
          </a:p>
        </p:txBody>
      </p:sp>
      <p:sp>
        <p:nvSpPr>
          <p:cNvPr id="855059" name="Rectangle 19" descr="Canvas"/>
          <p:cNvSpPr>
            <a:spLocks noChangeArrowheads="1"/>
          </p:cNvSpPr>
          <p:nvPr/>
        </p:nvSpPr>
        <p:spPr bwMode="auto">
          <a:xfrm>
            <a:off x="11430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甜；甜的地方</a:t>
            </a:r>
          </a:p>
        </p:txBody>
      </p:sp>
      <p:sp>
        <p:nvSpPr>
          <p:cNvPr id="855060" name="AutoShape 20" descr="Medium wood"/>
          <p:cNvSpPr>
            <a:spLocks noChangeArrowheads="1"/>
          </p:cNvSpPr>
          <p:nvPr/>
        </p:nvSpPr>
        <p:spPr bwMode="auto">
          <a:xfrm>
            <a:off x="2171700" y="171450"/>
            <a:ext cx="14097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dirty="0">
                <a:solidFill>
                  <a:schemeClr val="bg2">
                    <a:lumMod val="75000"/>
                  </a:schemeClr>
                </a:solidFill>
                <a:ea typeface="SimHei" pitchFamily="49" charset="-122"/>
              </a:rPr>
              <a:t>臨門帕烈</a:t>
            </a:r>
          </a:p>
        </p:txBody>
      </p:sp>
      <p:sp>
        <p:nvSpPr>
          <p:cNvPr id="855061" name="Rectangle 21" descr="Canvas"/>
          <p:cNvSpPr>
            <a:spLocks noChangeArrowheads="1"/>
          </p:cNvSpPr>
          <p:nvPr/>
        </p:nvSpPr>
        <p:spPr bwMode="auto">
          <a:xfrm>
            <a:off x="1883296" y="800100"/>
            <a:ext cx="17526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dirty="0">
                <a:solidFill>
                  <a:srgbClr val="7030A0"/>
                </a:solidFill>
                <a:ea typeface="SimHei" pitchFamily="49" charset="-122"/>
              </a:rPr>
              <a:t>長在裂縫中</a:t>
            </a:r>
          </a:p>
          <a:p>
            <a:pPr algn="ctr"/>
            <a:r>
              <a:rPr lang="zh-TW" altLang="en-US" dirty="0">
                <a:solidFill>
                  <a:srgbClr val="7030A0"/>
                </a:solidFill>
                <a:ea typeface="SimHei" pitchFamily="49" charset="-122"/>
              </a:rPr>
              <a:t>的石榴樹；</a:t>
            </a:r>
          </a:p>
          <a:p>
            <a:pPr algn="ctr"/>
            <a:r>
              <a:rPr lang="zh-TW" altLang="en-US" dirty="0">
                <a:solidFill>
                  <a:srgbClr val="7030A0"/>
                </a:solidFill>
                <a:ea typeface="SimHei" pitchFamily="49" charset="-122"/>
              </a:rPr>
              <a:t>憤怒之石榴；破裂之高地</a:t>
            </a:r>
          </a:p>
        </p:txBody>
      </p:sp>
      <p:sp>
        <p:nvSpPr>
          <p:cNvPr id="855062" name="AutoShape 22" descr="Medium wood"/>
          <p:cNvSpPr>
            <a:spLocks noChangeArrowheads="1"/>
          </p:cNvSpPr>
          <p:nvPr/>
        </p:nvSpPr>
        <p:spPr bwMode="auto">
          <a:xfrm>
            <a:off x="21717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ea typeface="SimHei" pitchFamily="49" charset="-122"/>
              </a:rPr>
              <a:t>哈拉大</a:t>
            </a:r>
          </a:p>
        </p:txBody>
      </p:sp>
      <p:sp>
        <p:nvSpPr>
          <p:cNvPr id="855063" name="Rectangle 23" descr="Canvas"/>
          <p:cNvSpPr>
            <a:spLocks noChangeArrowheads="1"/>
          </p:cNvSpPr>
          <p:nvPr/>
        </p:nvSpPr>
        <p:spPr bwMode="auto">
          <a:xfrm>
            <a:off x="19812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懼怕；</a:t>
            </a:r>
          </a:p>
          <a:p>
            <a:pPr algn="ctr"/>
            <a:r>
              <a:rPr lang="zh-TW" altLang="en-US">
                <a:solidFill>
                  <a:srgbClr val="7030A0"/>
                </a:solidFill>
                <a:ea typeface="SimHei" pitchFamily="49" charset="-122"/>
              </a:rPr>
              <a:t>恐怖之地</a:t>
            </a:r>
          </a:p>
        </p:txBody>
      </p:sp>
      <p:sp>
        <p:nvSpPr>
          <p:cNvPr id="855064" name="AutoShape 24" descr="Medium wood"/>
          <p:cNvSpPr>
            <a:spLocks noChangeArrowheads="1"/>
          </p:cNvSpPr>
          <p:nvPr/>
        </p:nvSpPr>
        <p:spPr bwMode="auto">
          <a:xfrm>
            <a:off x="3086100" y="34861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ea typeface="SimHei" pitchFamily="49" charset="-122"/>
              </a:rPr>
              <a:t>哈摩拿</a:t>
            </a:r>
          </a:p>
        </p:txBody>
      </p:sp>
      <p:sp>
        <p:nvSpPr>
          <p:cNvPr id="855065" name="Rectangle 25" descr="Canvas"/>
          <p:cNvSpPr>
            <a:spLocks noChangeArrowheads="1"/>
          </p:cNvSpPr>
          <p:nvPr/>
        </p:nvSpPr>
        <p:spPr bwMode="auto">
          <a:xfrm>
            <a:off x="28956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肥沃；沃土；他趕快計數</a:t>
            </a:r>
          </a:p>
        </p:txBody>
      </p:sp>
      <p:sp>
        <p:nvSpPr>
          <p:cNvPr id="855066" name="AutoShape 26" descr="Medium wood"/>
          <p:cNvSpPr>
            <a:spLocks noChangeArrowheads="1"/>
          </p:cNvSpPr>
          <p:nvPr/>
        </p:nvSpPr>
        <p:spPr bwMode="auto">
          <a:xfrm>
            <a:off x="7429500" y="171450"/>
            <a:ext cx="14097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dirty="0">
                <a:solidFill>
                  <a:schemeClr val="bg2">
                    <a:lumMod val="75000"/>
                  </a:schemeClr>
                </a:solidFill>
                <a:ea typeface="SimHei" pitchFamily="49" charset="-122"/>
              </a:rPr>
              <a:t>基希拉他</a:t>
            </a:r>
          </a:p>
        </p:txBody>
      </p:sp>
      <p:sp>
        <p:nvSpPr>
          <p:cNvPr id="855067" name="Rectangle 27" descr="Canvas"/>
          <p:cNvSpPr>
            <a:spLocks noChangeArrowheads="1"/>
          </p:cNvSpPr>
          <p:nvPr/>
        </p:nvSpPr>
        <p:spPr bwMode="auto">
          <a:xfrm>
            <a:off x="72390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會議</a:t>
            </a:r>
          </a:p>
        </p:txBody>
      </p:sp>
      <p:sp>
        <p:nvSpPr>
          <p:cNvPr id="855068" name="AutoShape 28" descr="Medium wood"/>
          <p:cNvSpPr>
            <a:spLocks noChangeArrowheads="1"/>
          </p:cNvSpPr>
          <p:nvPr/>
        </p:nvSpPr>
        <p:spPr bwMode="auto">
          <a:xfrm>
            <a:off x="74295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ea typeface="SimHei" pitchFamily="49" charset="-122"/>
              </a:rPr>
              <a:t>他拉</a:t>
            </a:r>
          </a:p>
        </p:txBody>
      </p:sp>
      <p:sp>
        <p:nvSpPr>
          <p:cNvPr id="855069" name="Rectangle 29" descr="Canvas"/>
          <p:cNvSpPr>
            <a:spLocks noChangeArrowheads="1"/>
          </p:cNvSpPr>
          <p:nvPr/>
        </p:nvSpPr>
        <p:spPr bwMode="auto">
          <a:xfrm>
            <a:off x="72390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a:solidFill>
                  <a:srgbClr val="7030A0"/>
                </a:solidFill>
                <a:ea typeface="SimHei" pitchFamily="49" charset="-122"/>
              </a:rPr>
              <a:t>站；轉；</a:t>
            </a:r>
          </a:p>
          <a:p>
            <a:pPr algn="ctr"/>
            <a:r>
              <a:rPr lang="zh-TW" altLang="en-US">
                <a:solidFill>
                  <a:srgbClr val="7030A0"/>
                </a:solidFill>
                <a:ea typeface="SimHei" pitchFamily="49" charset="-122"/>
              </a:rPr>
              <a:t>漂泊；期間；你可呼吸</a:t>
            </a:r>
          </a:p>
        </p:txBody>
      </p:sp>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750" t="22982" r="10625" b="30860"/>
          <a:stretch/>
        </p:blipFill>
        <p:spPr bwMode="auto">
          <a:xfrm>
            <a:off x="-19050" y="0"/>
            <a:ext cx="91630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910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103" name="Rectangle 39" descr="Medium wood"/>
          <p:cNvSpPr>
            <a:spLocks noChangeArrowheads="1"/>
          </p:cNvSpPr>
          <p:nvPr/>
        </p:nvSpPr>
        <p:spPr bwMode="auto">
          <a:xfrm rot="16200000">
            <a:off x="8001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104" name="Rectangle 40" descr="Medium wood"/>
          <p:cNvSpPr>
            <a:spLocks noChangeArrowheads="1"/>
          </p:cNvSpPr>
          <p:nvPr/>
        </p:nvSpPr>
        <p:spPr bwMode="auto">
          <a:xfrm rot="16200000">
            <a:off x="25527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105" name="Rectangle 41" descr="Medium wood"/>
          <p:cNvSpPr>
            <a:spLocks noChangeArrowheads="1"/>
          </p:cNvSpPr>
          <p:nvPr/>
        </p:nvSpPr>
        <p:spPr bwMode="auto">
          <a:xfrm rot="16200000">
            <a:off x="43053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106" name="Rectangle 42" descr="Medium wood"/>
          <p:cNvSpPr>
            <a:spLocks noChangeArrowheads="1"/>
          </p:cNvSpPr>
          <p:nvPr/>
        </p:nvSpPr>
        <p:spPr bwMode="auto">
          <a:xfrm rot="16200000">
            <a:off x="60579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107" name="Rectangle 43" descr="Medium wood"/>
          <p:cNvSpPr>
            <a:spLocks noChangeArrowheads="1"/>
          </p:cNvSpPr>
          <p:nvPr/>
        </p:nvSpPr>
        <p:spPr bwMode="auto">
          <a:xfrm rot="16200000">
            <a:off x="7810500" y="62865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098" name="Rectangle 34" descr="Medium wood"/>
          <p:cNvSpPr>
            <a:spLocks noChangeArrowheads="1"/>
          </p:cNvSpPr>
          <p:nvPr/>
        </p:nvSpPr>
        <p:spPr bwMode="auto">
          <a:xfrm rot="16200000">
            <a:off x="8001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099" name="Rectangle 35" descr="Medium wood"/>
          <p:cNvSpPr>
            <a:spLocks noChangeArrowheads="1"/>
          </p:cNvSpPr>
          <p:nvPr/>
        </p:nvSpPr>
        <p:spPr bwMode="auto">
          <a:xfrm rot="16200000">
            <a:off x="25527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100" name="Rectangle 36" descr="Medium wood"/>
          <p:cNvSpPr>
            <a:spLocks noChangeArrowheads="1"/>
          </p:cNvSpPr>
          <p:nvPr/>
        </p:nvSpPr>
        <p:spPr bwMode="auto">
          <a:xfrm rot="16200000">
            <a:off x="43053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101" name="Rectangle 37" descr="Medium wood"/>
          <p:cNvSpPr>
            <a:spLocks noChangeArrowheads="1"/>
          </p:cNvSpPr>
          <p:nvPr/>
        </p:nvSpPr>
        <p:spPr bwMode="auto">
          <a:xfrm rot="16200000">
            <a:off x="60579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102" name="Rectangle 38" descr="Medium wood"/>
          <p:cNvSpPr>
            <a:spLocks noChangeArrowheads="1"/>
          </p:cNvSpPr>
          <p:nvPr/>
        </p:nvSpPr>
        <p:spPr bwMode="auto">
          <a:xfrm rot="16200000">
            <a:off x="7810500" y="22860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094" name="Rectangle 30" descr="Medium wood"/>
          <p:cNvSpPr>
            <a:spLocks noChangeArrowheads="1"/>
          </p:cNvSpPr>
          <p:nvPr/>
        </p:nvSpPr>
        <p:spPr bwMode="auto">
          <a:xfrm rot="16200000">
            <a:off x="17145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095" name="Rectangle 31" descr="Medium wood"/>
          <p:cNvSpPr>
            <a:spLocks noChangeArrowheads="1"/>
          </p:cNvSpPr>
          <p:nvPr/>
        </p:nvSpPr>
        <p:spPr bwMode="auto">
          <a:xfrm rot="16200000">
            <a:off x="34671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096" name="Rectangle 32" descr="Medium wood"/>
          <p:cNvSpPr>
            <a:spLocks noChangeArrowheads="1"/>
          </p:cNvSpPr>
          <p:nvPr/>
        </p:nvSpPr>
        <p:spPr bwMode="auto">
          <a:xfrm rot="16200000">
            <a:off x="52197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097" name="Rectangle 33" descr="Medium wood"/>
          <p:cNvSpPr>
            <a:spLocks noChangeArrowheads="1"/>
          </p:cNvSpPr>
          <p:nvPr/>
        </p:nvSpPr>
        <p:spPr bwMode="auto">
          <a:xfrm rot="16200000">
            <a:off x="6972300" y="4000500"/>
            <a:ext cx="457200" cy="2286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ea typeface="新細明體" charset="-120"/>
            </a:endParaRPr>
          </a:p>
        </p:txBody>
      </p:sp>
      <p:sp>
        <p:nvSpPr>
          <p:cNvPr id="856066" name="AutoShape 2" descr="Medium wood"/>
          <p:cNvSpPr>
            <a:spLocks noChangeArrowheads="1"/>
          </p:cNvSpPr>
          <p:nvPr/>
        </p:nvSpPr>
        <p:spPr bwMode="auto">
          <a:xfrm>
            <a:off x="39243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阿博拿</a:t>
            </a:r>
          </a:p>
        </p:txBody>
      </p:sp>
      <p:sp>
        <p:nvSpPr>
          <p:cNvPr id="856067" name="Rectangle 3" descr="Canvas"/>
          <p:cNvSpPr>
            <a:spLocks noChangeArrowheads="1"/>
          </p:cNvSpPr>
          <p:nvPr/>
        </p:nvSpPr>
        <p:spPr bwMode="auto">
          <a:xfrm>
            <a:off x="37338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岸、灘、邊；橫過</a:t>
            </a:r>
          </a:p>
        </p:txBody>
      </p:sp>
      <p:sp>
        <p:nvSpPr>
          <p:cNvPr id="856068" name="AutoShape 4" descr="Medium wood"/>
          <p:cNvSpPr>
            <a:spLocks noChangeArrowheads="1"/>
          </p:cNvSpPr>
          <p:nvPr/>
        </p:nvSpPr>
        <p:spPr bwMode="auto">
          <a:xfrm>
            <a:off x="39243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普嫩</a:t>
            </a:r>
          </a:p>
        </p:txBody>
      </p:sp>
      <p:sp>
        <p:nvSpPr>
          <p:cNvPr id="856069" name="Rectangle 5" descr="Canvas"/>
          <p:cNvSpPr>
            <a:spLocks noChangeArrowheads="1"/>
          </p:cNvSpPr>
          <p:nvPr/>
        </p:nvSpPr>
        <p:spPr bwMode="auto">
          <a:xfrm>
            <a:off x="37338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迷亂；黑暗</a:t>
            </a:r>
          </a:p>
        </p:txBody>
      </p:sp>
      <p:sp>
        <p:nvSpPr>
          <p:cNvPr id="856070" name="AutoShape 6" descr="Medium wood"/>
          <p:cNvSpPr>
            <a:spLocks noChangeArrowheads="1"/>
          </p:cNvSpPr>
          <p:nvPr/>
        </p:nvSpPr>
        <p:spPr bwMode="auto">
          <a:xfrm>
            <a:off x="4838700" y="3486150"/>
            <a:ext cx="14097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dirty="0">
                <a:solidFill>
                  <a:schemeClr val="bg2">
                    <a:lumMod val="75000"/>
                  </a:schemeClr>
                </a:solidFill>
                <a:latin typeface="SimHei" pitchFamily="49" charset="-122"/>
                <a:ea typeface="SimHei" pitchFamily="49" charset="-122"/>
              </a:rPr>
              <a:t>亞巴琳山</a:t>
            </a:r>
          </a:p>
        </p:txBody>
      </p:sp>
      <p:sp>
        <p:nvSpPr>
          <p:cNvPr id="856071" name="Rectangle 7" descr="Canvas"/>
          <p:cNvSpPr>
            <a:spLocks noChangeArrowheads="1"/>
          </p:cNvSpPr>
          <p:nvPr/>
        </p:nvSpPr>
        <p:spPr bwMode="auto">
          <a:xfrm>
            <a:off x="46482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遠山；遠地</a:t>
            </a:r>
          </a:p>
        </p:txBody>
      </p:sp>
      <p:sp>
        <p:nvSpPr>
          <p:cNvPr id="856072" name="AutoShape 8" descr="Medium wood"/>
          <p:cNvSpPr>
            <a:spLocks noChangeArrowheads="1"/>
          </p:cNvSpPr>
          <p:nvPr/>
        </p:nvSpPr>
        <p:spPr bwMode="auto">
          <a:xfrm>
            <a:off x="56769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以旬迦別</a:t>
            </a:r>
          </a:p>
        </p:txBody>
      </p:sp>
      <p:sp>
        <p:nvSpPr>
          <p:cNvPr id="856073" name="Rectangle 9" descr="Canvas"/>
          <p:cNvSpPr>
            <a:spLocks noChangeArrowheads="1"/>
          </p:cNvSpPr>
          <p:nvPr/>
        </p:nvSpPr>
        <p:spPr bwMode="auto">
          <a:xfrm>
            <a:off x="53721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dirty="0">
                <a:solidFill>
                  <a:srgbClr val="7030A0"/>
                </a:solidFill>
                <a:latin typeface="SimHei" pitchFamily="49" charset="-122"/>
                <a:ea typeface="SimHei" pitchFamily="49" charset="-122"/>
              </a:rPr>
              <a:t>巨人的脊骨；大力者的脊骨</a:t>
            </a:r>
          </a:p>
        </p:txBody>
      </p:sp>
      <p:sp>
        <p:nvSpPr>
          <p:cNvPr id="856074" name="AutoShape 10" descr="Medium wood"/>
          <p:cNvSpPr>
            <a:spLocks noChangeArrowheads="1"/>
          </p:cNvSpPr>
          <p:nvPr/>
        </p:nvSpPr>
        <p:spPr bwMode="auto">
          <a:xfrm>
            <a:off x="56769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阿伯</a:t>
            </a:r>
          </a:p>
        </p:txBody>
      </p:sp>
      <p:sp>
        <p:nvSpPr>
          <p:cNvPr id="856075" name="Rectangle 11" descr="Canvas"/>
          <p:cNvSpPr>
            <a:spLocks noChangeArrowheads="1"/>
          </p:cNvSpPr>
          <p:nvPr/>
        </p:nvSpPr>
        <p:spPr bwMode="auto">
          <a:xfrm>
            <a:off x="54864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裝水的皮袋</a:t>
            </a:r>
          </a:p>
        </p:txBody>
      </p:sp>
      <p:sp>
        <p:nvSpPr>
          <p:cNvPr id="856076" name="AutoShape 12" descr="Medium wood"/>
          <p:cNvSpPr>
            <a:spLocks noChangeArrowheads="1"/>
          </p:cNvSpPr>
          <p:nvPr/>
        </p:nvSpPr>
        <p:spPr bwMode="auto">
          <a:xfrm>
            <a:off x="6591300" y="3486150"/>
            <a:ext cx="1725116"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dirty="0">
                <a:solidFill>
                  <a:schemeClr val="bg2">
                    <a:lumMod val="75000"/>
                  </a:schemeClr>
                </a:solidFill>
                <a:latin typeface="SimHei" pitchFamily="49" charset="-122"/>
                <a:ea typeface="SimHei" pitchFamily="49" charset="-122"/>
              </a:rPr>
              <a:t>摩押平原</a:t>
            </a:r>
          </a:p>
        </p:txBody>
      </p:sp>
      <p:sp>
        <p:nvSpPr>
          <p:cNvPr id="856077" name="Rectangle 13" descr="Canvas"/>
          <p:cNvSpPr>
            <a:spLocks noChangeArrowheads="1"/>
          </p:cNvSpPr>
          <p:nvPr/>
        </p:nvSpPr>
        <p:spPr bwMode="auto">
          <a:xfrm>
            <a:off x="64008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從父而來的</a:t>
            </a:r>
          </a:p>
        </p:txBody>
      </p:sp>
      <p:sp>
        <p:nvSpPr>
          <p:cNvPr id="856078" name="AutoShape 14" descr="Medium wood"/>
          <p:cNvSpPr>
            <a:spLocks noChangeArrowheads="1"/>
          </p:cNvSpPr>
          <p:nvPr/>
        </p:nvSpPr>
        <p:spPr bwMode="auto">
          <a:xfrm>
            <a:off x="4191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a:r>
              <a:rPr lang="zh-TW" altLang="en-US" sz="2000" b="1" dirty="0">
                <a:solidFill>
                  <a:schemeClr val="bg2">
                    <a:lumMod val="75000"/>
                  </a:schemeClr>
                </a:solidFill>
                <a:latin typeface="SimHei" pitchFamily="49" charset="-122"/>
                <a:ea typeface="SimHei" pitchFamily="49" charset="-122"/>
              </a:rPr>
              <a:t>曷哈及甲</a:t>
            </a:r>
          </a:p>
        </p:txBody>
      </p:sp>
      <p:sp>
        <p:nvSpPr>
          <p:cNvPr id="856079" name="Rectangle 15" descr="Canvas"/>
          <p:cNvSpPr>
            <a:spLocks noChangeArrowheads="1"/>
          </p:cNvSpPr>
          <p:nvPr/>
        </p:nvSpPr>
        <p:spPr bwMode="auto">
          <a:xfrm>
            <a:off x="2286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dirty="0">
                <a:solidFill>
                  <a:srgbClr val="7030A0"/>
                </a:solidFill>
                <a:latin typeface="SimHei" pitchFamily="49" charset="-122"/>
                <a:ea typeface="SimHei" pitchFamily="49" charset="-122"/>
              </a:rPr>
              <a:t>裂口的洞穴；裂隙山；劈孔</a:t>
            </a:r>
          </a:p>
        </p:txBody>
      </p:sp>
      <p:sp>
        <p:nvSpPr>
          <p:cNvPr id="856080" name="AutoShape 16" descr="Medium wood"/>
          <p:cNvSpPr>
            <a:spLocks noChangeArrowheads="1"/>
          </p:cNvSpPr>
          <p:nvPr/>
        </p:nvSpPr>
        <p:spPr bwMode="auto">
          <a:xfrm>
            <a:off x="4191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何珥山</a:t>
            </a:r>
          </a:p>
        </p:txBody>
      </p:sp>
      <p:sp>
        <p:nvSpPr>
          <p:cNvPr id="856081" name="Rectangle 17" descr="Canvas"/>
          <p:cNvSpPr>
            <a:spLocks noChangeArrowheads="1"/>
          </p:cNvSpPr>
          <p:nvPr/>
        </p:nvSpPr>
        <p:spPr bwMode="auto">
          <a:xfrm>
            <a:off x="2286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山</a:t>
            </a:r>
          </a:p>
        </p:txBody>
      </p:sp>
      <p:sp>
        <p:nvSpPr>
          <p:cNvPr id="856082" name="AutoShape 18" descr="Medium wood"/>
          <p:cNvSpPr>
            <a:spLocks noChangeArrowheads="1"/>
          </p:cNvSpPr>
          <p:nvPr/>
        </p:nvSpPr>
        <p:spPr bwMode="auto">
          <a:xfrm>
            <a:off x="1028700" y="3486150"/>
            <a:ext cx="15240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dirty="0">
                <a:solidFill>
                  <a:schemeClr val="bg2">
                    <a:lumMod val="75000"/>
                  </a:schemeClr>
                </a:solidFill>
                <a:latin typeface="SimHei" pitchFamily="49" charset="-122"/>
                <a:ea typeface="SimHei" pitchFamily="49" charset="-122"/>
              </a:rPr>
              <a:t>底本迦得</a:t>
            </a:r>
          </a:p>
        </p:txBody>
      </p:sp>
      <p:sp>
        <p:nvSpPr>
          <p:cNvPr id="856083" name="Rectangle 19" descr="Canvas"/>
          <p:cNvSpPr>
            <a:spLocks noChangeArrowheads="1"/>
          </p:cNvSpPr>
          <p:nvPr/>
        </p:nvSpPr>
        <p:spPr bwMode="auto">
          <a:xfrm>
            <a:off x="11430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迦得沼地；</a:t>
            </a:r>
          </a:p>
          <a:p>
            <a:pPr algn="ctr"/>
            <a:r>
              <a:rPr lang="zh-TW" altLang="en-US" sz="2000">
                <a:solidFill>
                  <a:srgbClr val="7030A0"/>
                </a:solidFill>
                <a:latin typeface="SimHei" pitchFamily="49" charset="-122"/>
                <a:ea typeface="SimHei" pitchFamily="49" charset="-122"/>
              </a:rPr>
              <a:t>軍隊的壓制</a:t>
            </a:r>
          </a:p>
        </p:txBody>
      </p:sp>
      <p:sp>
        <p:nvSpPr>
          <p:cNvPr id="856084" name="AutoShape 20" descr="Medium wood"/>
          <p:cNvSpPr>
            <a:spLocks noChangeArrowheads="1"/>
          </p:cNvSpPr>
          <p:nvPr/>
        </p:nvSpPr>
        <p:spPr bwMode="auto">
          <a:xfrm>
            <a:off x="2171700" y="17145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約巴他</a:t>
            </a:r>
          </a:p>
        </p:txBody>
      </p:sp>
      <p:sp>
        <p:nvSpPr>
          <p:cNvPr id="856085" name="Rectangle 21" descr="Canvas"/>
          <p:cNvSpPr>
            <a:spLocks noChangeArrowheads="1"/>
          </p:cNvSpPr>
          <p:nvPr/>
        </p:nvSpPr>
        <p:spPr bwMode="auto">
          <a:xfrm>
            <a:off x="1981200" y="8001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美好</a:t>
            </a:r>
          </a:p>
        </p:txBody>
      </p:sp>
      <p:sp>
        <p:nvSpPr>
          <p:cNvPr id="856086" name="AutoShape 22" descr="Medium wood"/>
          <p:cNvSpPr>
            <a:spLocks noChangeArrowheads="1"/>
          </p:cNvSpPr>
          <p:nvPr/>
        </p:nvSpPr>
        <p:spPr bwMode="auto">
          <a:xfrm>
            <a:off x="2171700" y="1828800"/>
            <a:ext cx="12192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撒摩拿</a:t>
            </a:r>
          </a:p>
        </p:txBody>
      </p:sp>
      <p:sp>
        <p:nvSpPr>
          <p:cNvPr id="856087" name="Rectangle 23" descr="Canvas"/>
          <p:cNvSpPr>
            <a:spLocks noChangeArrowheads="1"/>
          </p:cNvSpPr>
          <p:nvPr/>
        </p:nvSpPr>
        <p:spPr bwMode="auto">
          <a:xfrm>
            <a:off x="19812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蔭處；建議</a:t>
            </a:r>
          </a:p>
        </p:txBody>
      </p:sp>
      <p:sp>
        <p:nvSpPr>
          <p:cNvPr id="856088" name="AutoShape 24" descr="Medium wood"/>
          <p:cNvSpPr>
            <a:spLocks noChangeArrowheads="1"/>
          </p:cNvSpPr>
          <p:nvPr/>
        </p:nvSpPr>
        <p:spPr bwMode="auto">
          <a:xfrm>
            <a:off x="2781300" y="3486150"/>
            <a:ext cx="1714500"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dirty="0">
                <a:solidFill>
                  <a:schemeClr val="bg2">
                    <a:lumMod val="75000"/>
                  </a:schemeClr>
                </a:solidFill>
                <a:latin typeface="SimHei" pitchFamily="49" charset="-122"/>
                <a:ea typeface="SimHei" pitchFamily="49" charset="-122"/>
              </a:rPr>
              <a:t>亞門低比拉太音</a:t>
            </a:r>
          </a:p>
        </p:txBody>
      </p:sp>
      <p:sp>
        <p:nvSpPr>
          <p:cNvPr id="856089" name="Rectangle 25" descr="Canvas"/>
          <p:cNvSpPr>
            <a:spLocks noChangeArrowheads="1"/>
          </p:cNvSpPr>
          <p:nvPr/>
        </p:nvSpPr>
        <p:spPr bwMode="auto">
          <a:xfrm>
            <a:off x="2895600" y="411480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兩無花果餅</a:t>
            </a:r>
          </a:p>
          <a:p>
            <a:pPr algn="ctr"/>
            <a:r>
              <a:rPr lang="zh-TW" altLang="en-US" sz="2000">
                <a:solidFill>
                  <a:srgbClr val="7030A0"/>
                </a:solidFill>
                <a:latin typeface="SimHei" pitchFamily="49" charset="-122"/>
                <a:ea typeface="SimHei" pitchFamily="49" charset="-122"/>
              </a:rPr>
              <a:t>的藏匿地</a:t>
            </a:r>
          </a:p>
        </p:txBody>
      </p:sp>
      <p:sp>
        <p:nvSpPr>
          <p:cNvPr id="856090" name="AutoShape 26" descr="Medium wood"/>
          <p:cNvSpPr>
            <a:spLocks noChangeArrowheads="1"/>
          </p:cNvSpPr>
          <p:nvPr/>
        </p:nvSpPr>
        <p:spPr bwMode="auto">
          <a:xfrm>
            <a:off x="7429500" y="171450"/>
            <a:ext cx="1534988"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尋的曠野 </a:t>
            </a:r>
            <a:r>
              <a:rPr lang="en-US" altLang="zh-TW" sz="2000" b="1">
                <a:solidFill>
                  <a:schemeClr val="bg2">
                    <a:lumMod val="75000"/>
                  </a:schemeClr>
                </a:solidFill>
                <a:latin typeface="SimHei" pitchFamily="49" charset="-122"/>
                <a:ea typeface="SimHei" pitchFamily="49" charset="-122"/>
              </a:rPr>
              <a:t>(</a:t>
            </a:r>
            <a:r>
              <a:rPr lang="zh-TW" altLang="en-US" sz="2000" b="1">
                <a:solidFill>
                  <a:schemeClr val="bg2">
                    <a:lumMod val="75000"/>
                  </a:schemeClr>
                </a:solidFill>
                <a:latin typeface="SimHei" pitchFamily="49" charset="-122"/>
                <a:ea typeface="SimHei" pitchFamily="49" charset="-122"/>
              </a:rPr>
              <a:t>加低斯</a:t>
            </a:r>
            <a:r>
              <a:rPr lang="en-US" altLang="zh-TW" sz="2000" b="1">
                <a:solidFill>
                  <a:schemeClr val="bg2">
                    <a:lumMod val="75000"/>
                  </a:schemeClr>
                </a:solidFill>
                <a:latin typeface="SimHei" pitchFamily="49" charset="-122"/>
                <a:ea typeface="SimHei" pitchFamily="49" charset="-122"/>
              </a:rPr>
              <a:t>)</a:t>
            </a:r>
            <a:endParaRPr lang="zh-TW" altLang="en-US" sz="2000" b="1">
              <a:solidFill>
                <a:schemeClr val="bg2">
                  <a:lumMod val="75000"/>
                </a:schemeClr>
              </a:solidFill>
              <a:latin typeface="SimHei" pitchFamily="49" charset="-122"/>
              <a:ea typeface="SimHei" pitchFamily="49" charset="-122"/>
            </a:endParaRPr>
          </a:p>
        </p:txBody>
      </p:sp>
      <p:sp>
        <p:nvSpPr>
          <p:cNvPr id="856091" name="Rectangle 27" descr="Canvas"/>
          <p:cNvSpPr>
            <a:spLocks noChangeArrowheads="1"/>
          </p:cNvSpPr>
          <p:nvPr/>
        </p:nvSpPr>
        <p:spPr bwMode="auto">
          <a:xfrm>
            <a:off x="7086600" y="800100"/>
            <a:ext cx="20574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dirty="0">
                <a:solidFill>
                  <a:srgbClr val="7030A0"/>
                </a:solidFill>
                <a:latin typeface="SimHei" pitchFamily="49" charset="-122"/>
                <a:ea typeface="SimHei" pitchFamily="49" charset="-122"/>
              </a:rPr>
              <a:t>峭壁；沼地；淺灘</a:t>
            </a:r>
            <a:r>
              <a:rPr lang="zh-TW" altLang="en-US" sz="2000" dirty="0" smtClean="0">
                <a:solidFill>
                  <a:srgbClr val="7030A0"/>
                </a:solidFill>
                <a:latin typeface="SimHei" pitchFamily="49" charset="-122"/>
                <a:ea typeface="SimHei" pitchFamily="49" charset="-122"/>
              </a:rPr>
              <a:t>；荊棘</a:t>
            </a:r>
            <a:r>
              <a:rPr lang="zh-TW" altLang="en-US" sz="2000" dirty="0">
                <a:solidFill>
                  <a:srgbClr val="7030A0"/>
                </a:solidFill>
                <a:latin typeface="SimHei" pitchFamily="49" charset="-122"/>
                <a:ea typeface="SimHei" pitchFamily="49" charset="-122"/>
              </a:rPr>
              <a:t>籬笆</a:t>
            </a:r>
            <a:r>
              <a:rPr lang="zh-TW" altLang="en-US" sz="2000" dirty="0" smtClean="0">
                <a:solidFill>
                  <a:srgbClr val="7030A0"/>
                </a:solidFill>
                <a:latin typeface="SimHei" pitchFamily="49" charset="-122"/>
                <a:ea typeface="SimHei" pitchFamily="49" charset="-122"/>
              </a:rPr>
              <a:t>。</a:t>
            </a:r>
            <a:endParaRPr lang="zh-TW" altLang="en-US" sz="2000" dirty="0">
              <a:solidFill>
                <a:srgbClr val="7030A0"/>
              </a:solidFill>
              <a:latin typeface="SimHei" pitchFamily="49" charset="-122"/>
              <a:ea typeface="SimHei" pitchFamily="49" charset="-122"/>
            </a:endParaRPr>
          </a:p>
        </p:txBody>
      </p:sp>
      <p:sp>
        <p:nvSpPr>
          <p:cNvPr id="856092" name="AutoShape 28" descr="Medium wood"/>
          <p:cNvSpPr>
            <a:spLocks noChangeArrowheads="1"/>
          </p:cNvSpPr>
          <p:nvPr/>
        </p:nvSpPr>
        <p:spPr bwMode="auto">
          <a:xfrm>
            <a:off x="7429500" y="1828800"/>
            <a:ext cx="1534988" cy="514350"/>
          </a:xfrm>
          <a:prstGeom prst="roundRect">
            <a:avLst>
              <a:gd name="adj" fmla="val 16667"/>
            </a:avLst>
          </a:prstGeom>
          <a:blipFill dpi="0" rotWithShape="1">
            <a:blip r:embed="rId4"/>
            <a:srcRect/>
            <a:tile tx="0" ty="0" sx="100000" sy="100000" flip="none" algn="tl"/>
          </a:blipFill>
          <a:ln w="9525">
            <a:solidFill>
              <a:schemeClr val="tx1"/>
            </a:solidFill>
            <a:round/>
            <a:headEnd/>
            <a:tailEnd/>
          </a:ln>
          <a:effectLst/>
          <a:extLst/>
        </p:spPr>
        <p:txBody>
          <a:bodyPr anchor="ctr"/>
          <a:lstStyle/>
          <a:p>
            <a:pPr algn="ctr" fontAlgn="ctr"/>
            <a:r>
              <a:rPr lang="zh-TW" altLang="en-US" sz="2000" b="1">
                <a:solidFill>
                  <a:schemeClr val="bg2">
                    <a:lumMod val="75000"/>
                  </a:schemeClr>
                </a:solidFill>
                <a:latin typeface="SimHei" pitchFamily="49" charset="-122"/>
                <a:ea typeface="SimHei" pitchFamily="49" charset="-122"/>
              </a:rPr>
              <a:t>以耶</a:t>
            </a:r>
          </a:p>
          <a:p>
            <a:pPr algn="ctr" fontAlgn="ctr"/>
            <a:r>
              <a:rPr lang="zh-TW" altLang="en-US" sz="2000" b="1">
                <a:solidFill>
                  <a:schemeClr val="bg2">
                    <a:lumMod val="75000"/>
                  </a:schemeClr>
                </a:solidFill>
                <a:latin typeface="SimHei" pitchFamily="49" charset="-122"/>
                <a:ea typeface="SimHei" pitchFamily="49" charset="-122"/>
              </a:rPr>
              <a:t>亞巴琳</a:t>
            </a:r>
          </a:p>
        </p:txBody>
      </p:sp>
      <p:sp>
        <p:nvSpPr>
          <p:cNvPr id="856093" name="Rectangle 29" descr="Canvas"/>
          <p:cNvSpPr>
            <a:spLocks noChangeArrowheads="1"/>
          </p:cNvSpPr>
          <p:nvPr/>
        </p:nvSpPr>
        <p:spPr bwMode="auto">
          <a:xfrm>
            <a:off x="7239000" y="2457450"/>
            <a:ext cx="1600200"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zh-TW" altLang="en-US" sz="2000">
                <a:solidFill>
                  <a:srgbClr val="7030A0"/>
                </a:solidFill>
                <a:latin typeface="SimHei" pitchFamily="49" charset="-122"/>
                <a:ea typeface="SimHei" pitchFamily="49" charset="-122"/>
              </a:rPr>
              <a:t>過路客的廢墟</a:t>
            </a:r>
          </a:p>
        </p:txBody>
      </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604" t="23097" r="9367" b="31930"/>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63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descr="Stationery"/>
          <p:cNvSpPr>
            <a:spLocks noChangeArrowheads="1"/>
          </p:cNvSpPr>
          <p:nvPr/>
        </p:nvSpPr>
        <p:spPr bwMode="auto">
          <a:xfrm>
            <a:off x="2362201" y="1270398"/>
            <a:ext cx="2568575" cy="850106"/>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ct val="20000"/>
              </a:spcAft>
            </a:pPr>
            <a:r>
              <a:rPr lang="zh-TW" altLang="en-US" sz="2400" b="1" dirty="0">
                <a:solidFill>
                  <a:schemeClr val="tx2">
                    <a:lumMod val="50000"/>
                  </a:schemeClr>
                </a:solidFill>
                <a:latin typeface="SimHei" pitchFamily="49" charset="-122"/>
                <a:ea typeface="SimHei" pitchFamily="49" charset="-122"/>
              </a:rPr>
              <a:t>曠野</a:t>
            </a:r>
            <a:r>
              <a:rPr lang="en-US" altLang="zh-TW" sz="2400" b="1" dirty="0">
                <a:solidFill>
                  <a:schemeClr val="tx2">
                    <a:lumMod val="50000"/>
                  </a:schemeClr>
                </a:solidFill>
                <a:latin typeface="SimHei" pitchFamily="49" charset="-122"/>
                <a:ea typeface="SimHei" pitchFamily="49" charset="-122"/>
              </a:rPr>
              <a:t>42</a:t>
            </a:r>
            <a:r>
              <a:rPr lang="zh-TW" altLang="en-US" sz="2400" b="1" dirty="0">
                <a:solidFill>
                  <a:schemeClr val="tx2">
                    <a:lumMod val="50000"/>
                  </a:schemeClr>
                </a:solidFill>
                <a:latin typeface="SimHei" pitchFamily="49" charset="-122"/>
                <a:ea typeface="SimHei" pitchFamily="49" charset="-122"/>
              </a:rPr>
              <a:t>站</a:t>
            </a:r>
          </a:p>
        </p:txBody>
      </p:sp>
      <p:sp>
        <p:nvSpPr>
          <p:cNvPr id="857091" name="Rectangle 3" descr="Stationery"/>
          <p:cNvSpPr>
            <a:spLocks noChangeArrowheads="1"/>
          </p:cNvSpPr>
          <p:nvPr/>
        </p:nvSpPr>
        <p:spPr bwMode="auto">
          <a:xfrm>
            <a:off x="6018213" y="1270398"/>
            <a:ext cx="1828800" cy="850106"/>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ct val="20000"/>
              </a:spcAft>
            </a:pPr>
            <a:r>
              <a:rPr lang="zh-TW" altLang="en-US" sz="2400" b="1">
                <a:solidFill>
                  <a:schemeClr val="tx2">
                    <a:lumMod val="50000"/>
                  </a:schemeClr>
                </a:solidFill>
                <a:latin typeface="SimHei" pitchFamily="49" charset="-122"/>
                <a:ea typeface="SimHei" pitchFamily="49" charset="-122"/>
              </a:rPr>
              <a:t>安息的</a:t>
            </a:r>
          </a:p>
          <a:p>
            <a:pPr algn="ctr">
              <a:spcAft>
                <a:spcPct val="20000"/>
              </a:spcAft>
            </a:pPr>
            <a:r>
              <a:rPr lang="zh-TW" altLang="en-US" sz="2400" b="1">
                <a:solidFill>
                  <a:schemeClr val="tx2">
                    <a:lumMod val="50000"/>
                  </a:schemeClr>
                </a:solidFill>
                <a:latin typeface="SimHei" pitchFamily="49" charset="-122"/>
                <a:ea typeface="SimHei" pitchFamily="49" charset="-122"/>
              </a:rPr>
              <a:t>美地</a:t>
            </a:r>
          </a:p>
        </p:txBody>
      </p:sp>
      <p:sp>
        <p:nvSpPr>
          <p:cNvPr id="857092" name="Rectangle 4" descr="Stationery"/>
          <p:cNvSpPr>
            <a:spLocks noChangeArrowheads="1"/>
          </p:cNvSpPr>
          <p:nvPr/>
        </p:nvSpPr>
        <p:spPr bwMode="auto">
          <a:xfrm>
            <a:off x="2362201" y="2444354"/>
            <a:ext cx="2568575" cy="850106"/>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ct val="20000"/>
              </a:spcAft>
            </a:pPr>
            <a:r>
              <a:rPr lang="zh-TW" altLang="en-US" sz="2400" b="1">
                <a:solidFill>
                  <a:schemeClr val="tx2">
                    <a:lumMod val="50000"/>
                  </a:schemeClr>
                </a:solidFill>
                <a:latin typeface="SimHei" pitchFamily="49" charset="-122"/>
                <a:ea typeface="SimHei" pitchFamily="49" charset="-122"/>
              </a:rPr>
              <a:t>試煉、試誘與</a:t>
            </a:r>
          </a:p>
          <a:p>
            <a:pPr algn="ctr">
              <a:spcAft>
                <a:spcPct val="20000"/>
              </a:spcAft>
            </a:pPr>
            <a:r>
              <a:rPr lang="zh-TW" altLang="en-US" sz="2400" b="1">
                <a:solidFill>
                  <a:schemeClr val="tx2">
                    <a:lumMod val="50000"/>
                  </a:schemeClr>
                </a:solidFill>
                <a:latin typeface="SimHei" pitchFamily="49" charset="-122"/>
                <a:ea typeface="SimHei" pitchFamily="49" charset="-122"/>
              </a:rPr>
              <a:t>受苦的</a:t>
            </a:r>
            <a:r>
              <a:rPr lang="en-US" altLang="zh-TW" sz="2400" b="1">
                <a:solidFill>
                  <a:schemeClr val="tx2">
                    <a:lumMod val="50000"/>
                  </a:schemeClr>
                </a:solidFill>
                <a:latin typeface="SimHei" pitchFamily="49" charset="-122"/>
                <a:ea typeface="SimHei" pitchFamily="49" charset="-122"/>
              </a:rPr>
              <a:t>42</a:t>
            </a:r>
            <a:r>
              <a:rPr lang="zh-TW" altLang="en-US" sz="2400" b="1">
                <a:solidFill>
                  <a:schemeClr val="tx2">
                    <a:lumMod val="50000"/>
                  </a:schemeClr>
                </a:solidFill>
                <a:latin typeface="SimHei" pitchFamily="49" charset="-122"/>
                <a:ea typeface="SimHei" pitchFamily="49" charset="-122"/>
              </a:rPr>
              <a:t>代</a:t>
            </a:r>
          </a:p>
        </p:txBody>
      </p:sp>
      <p:sp>
        <p:nvSpPr>
          <p:cNvPr id="857093" name="Rectangle 5" descr="Stationery"/>
          <p:cNvSpPr>
            <a:spLocks noChangeArrowheads="1"/>
          </p:cNvSpPr>
          <p:nvPr/>
        </p:nvSpPr>
        <p:spPr bwMode="auto">
          <a:xfrm>
            <a:off x="6018213" y="2444354"/>
            <a:ext cx="1828800" cy="850106"/>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ct val="20000"/>
              </a:spcAft>
            </a:pPr>
            <a:r>
              <a:rPr lang="zh-TW" altLang="en-US" sz="2400" b="1">
                <a:solidFill>
                  <a:schemeClr val="tx2">
                    <a:lumMod val="50000"/>
                  </a:schemeClr>
                </a:solidFill>
                <a:latin typeface="SimHei" pitchFamily="49" charset="-122"/>
                <a:ea typeface="SimHei" pitchFamily="49" charset="-122"/>
              </a:rPr>
              <a:t>基督</a:t>
            </a:r>
          </a:p>
        </p:txBody>
      </p:sp>
      <p:sp>
        <p:nvSpPr>
          <p:cNvPr id="857094" name="Rectangle 6" descr="Stationery"/>
          <p:cNvSpPr>
            <a:spLocks noChangeArrowheads="1"/>
          </p:cNvSpPr>
          <p:nvPr/>
        </p:nvSpPr>
        <p:spPr bwMode="auto">
          <a:xfrm>
            <a:off x="2362201" y="3607594"/>
            <a:ext cx="2568575" cy="850106"/>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ct val="20000"/>
              </a:spcAft>
            </a:pPr>
            <a:r>
              <a:rPr lang="en-US" altLang="zh-TW" sz="2400" b="1">
                <a:solidFill>
                  <a:schemeClr val="tx2">
                    <a:lumMod val="50000"/>
                  </a:schemeClr>
                </a:solidFill>
                <a:latin typeface="SimHei" pitchFamily="49" charset="-122"/>
                <a:ea typeface="SimHei" pitchFamily="49" charset="-122"/>
              </a:rPr>
              <a:t>42</a:t>
            </a:r>
            <a:r>
              <a:rPr lang="zh-TW" altLang="en-US" sz="2400" b="1">
                <a:solidFill>
                  <a:schemeClr val="tx2">
                    <a:lumMod val="50000"/>
                  </a:schemeClr>
                </a:solidFill>
                <a:latin typeface="SimHei" pitchFamily="49" charset="-122"/>
                <a:ea typeface="SimHei" pitchFamily="49" charset="-122"/>
              </a:rPr>
              <a:t>個月</a:t>
            </a:r>
          </a:p>
          <a:p>
            <a:pPr algn="ctr">
              <a:spcAft>
                <a:spcPct val="20000"/>
              </a:spcAft>
            </a:pPr>
            <a:r>
              <a:rPr lang="zh-TW" altLang="en-US" sz="2400" b="1">
                <a:solidFill>
                  <a:schemeClr val="tx2">
                    <a:lumMod val="50000"/>
                  </a:schemeClr>
                </a:solidFill>
                <a:latin typeface="SimHei" pitchFamily="49" charset="-122"/>
                <a:ea typeface="SimHei" pitchFamily="49" charset="-122"/>
              </a:rPr>
              <a:t>大災難</a:t>
            </a:r>
          </a:p>
        </p:txBody>
      </p:sp>
      <p:sp>
        <p:nvSpPr>
          <p:cNvPr id="857095" name="Rectangle 7" descr="Stationery"/>
          <p:cNvSpPr>
            <a:spLocks noChangeArrowheads="1"/>
          </p:cNvSpPr>
          <p:nvPr/>
        </p:nvSpPr>
        <p:spPr bwMode="auto">
          <a:xfrm>
            <a:off x="6018213" y="3607594"/>
            <a:ext cx="1828800" cy="850106"/>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ct val="20000"/>
              </a:spcAft>
            </a:pPr>
            <a:r>
              <a:rPr lang="zh-TW" altLang="en-US" sz="2400" b="1" dirty="0" smtClean="0">
                <a:solidFill>
                  <a:schemeClr val="tx2">
                    <a:lumMod val="50000"/>
                  </a:schemeClr>
                </a:solidFill>
                <a:latin typeface="SimHei" pitchFamily="49" charset="-122"/>
                <a:ea typeface="SimHei" pitchFamily="49" charset="-122"/>
              </a:rPr>
              <a:t>千禧國</a:t>
            </a:r>
            <a:endParaRPr lang="zh-TW" altLang="en-US" sz="2400" b="1" dirty="0">
              <a:solidFill>
                <a:schemeClr val="tx2">
                  <a:lumMod val="50000"/>
                </a:schemeClr>
              </a:solidFill>
              <a:latin typeface="SimHei" pitchFamily="49" charset="-122"/>
              <a:ea typeface="SimHei" pitchFamily="49" charset="-122"/>
            </a:endParaRPr>
          </a:p>
          <a:p>
            <a:pPr algn="ctr">
              <a:spcAft>
                <a:spcPct val="20000"/>
              </a:spcAft>
            </a:pPr>
            <a:r>
              <a:rPr lang="zh-TW" altLang="en-US" sz="2400" b="1" dirty="0">
                <a:solidFill>
                  <a:schemeClr val="tx2">
                    <a:lumMod val="50000"/>
                  </a:schemeClr>
                </a:solidFill>
                <a:latin typeface="SimHei" pitchFamily="49" charset="-122"/>
                <a:ea typeface="SimHei" pitchFamily="49" charset="-122"/>
              </a:rPr>
              <a:t>的安息</a:t>
            </a:r>
          </a:p>
        </p:txBody>
      </p:sp>
      <p:cxnSp>
        <p:nvCxnSpPr>
          <p:cNvPr id="857096" name="AutoShape 8" descr="Stationery"/>
          <p:cNvCxnSpPr>
            <a:cxnSpLocks noChangeShapeType="1"/>
            <a:stCxn id="857090" idx="3"/>
            <a:endCxn id="857091" idx="1"/>
          </p:cNvCxnSpPr>
          <p:nvPr/>
        </p:nvCxnSpPr>
        <p:spPr bwMode="auto">
          <a:xfrm>
            <a:off x="4930775" y="1695450"/>
            <a:ext cx="1087438"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7097" name="AutoShape 9" descr="Stationery"/>
          <p:cNvCxnSpPr>
            <a:cxnSpLocks noChangeShapeType="1"/>
            <a:stCxn id="857094" idx="3"/>
            <a:endCxn id="857095" idx="1"/>
          </p:cNvCxnSpPr>
          <p:nvPr/>
        </p:nvCxnSpPr>
        <p:spPr bwMode="auto">
          <a:xfrm>
            <a:off x="4930775" y="4032647"/>
            <a:ext cx="1087438"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7098" name="AutoShape 10" descr="Stationery"/>
          <p:cNvCxnSpPr>
            <a:cxnSpLocks noChangeShapeType="1"/>
            <a:stCxn id="857092" idx="3"/>
            <a:endCxn id="857093" idx="1"/>
          </p:cNvCxnSpPr>
          <p:nvPr/>
        </p:nvCxnSpPr>
        <p:spPr bwMode="auto">
          <a:xfrm>
            <a:off x="4930775" y="2869406"/>
            <a:ext cx="1087438"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7099" name="Text Box 11"/>
          <p:cNvSpPr txBox="1">
            <a:spLocks noChangeArrowheads="1"/>
          </p:cNvSpPr>
          <p:nvPr/>
        </p:nvSpPr>
        <p:spPr bwMode="auto">
          <a:xfrm>
            <a:off x="2113945" y="536972"/>
            <a:ext cx="48526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sz="2800" dirty="0">
                <a:solidFill>
                  <a:srgbClr val="FFFF00"/>
                </a:solidFill>
                <a:latin typeface="SimHei" pitchFamily="49" charset="-122"/>
                <a:ea typeface="SimHei" pitchFamily="49" charset="-122"/>
              </a:rPr>
              <a:t>42</a:t>
            </a:r>
            <a:r>
              <a:rPr lang="zh-TW" altLang="en-US" sz="2800" dirty="0">
                <a:solidFill>
                  <a:srgbClr val="FFFF00"/>
                </a:solidFill>
                <a:latin typeface="SimHei" pitchFamily="49" charset="-122"/>
                <a:ea typeface="SimHei" pitchFamily="49" charset="-122"/>
              </a:rPr>
              <a:t>：</a:t>
            </a:r>
            <a:r>
              <a:rPr lang="zh-TW" altLang="en-US" sz="2800" dirty="0">
                <a:latin typeface="SimHei" pitchFamily="49" charset="-122"/>
                <a:ea typeface="SimHei" pitchFamily="49" charset="-122"/>
              </a:rPr>
              <a:t>表徵試煉後的安息和滿足</a:t>
            </a:r>
          </a:p>
        </p:txBody>
      </p:sp>
      <p:sp>
        <p:nvSpPr>
          <p:cNvPr id="857100" name="Rectangle 12" descr="Brown marble"/>
          <p:cNvSpPr>
            <a:spLocks noChangeArrowheads="1"/>
          </p:cNvSpPr>
          <p:nvPr/>
        </p:nvSpPr>
        <p:spPr bwMode="auto">
          <a:xfrm>
            <a:off x="1371600" y="1270398"/>
            <a:ext cx="990600" cy="850106"/>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ct val="20000"/>
              </a:spcAft>
            </a:pPr>
            <a:r>
              <a:rPr lang="zh-TW" altLang="en-US" sz="2400" b="1" dirty="0">
                <a:solidFill>
                  <a:schemeClr val="accent6">
                    <a:lumMod val="20000"/>
                    <a:lumOff val="80000"/>
                  </a:schemeClr>
                </a:solidFill>
                <a:latin typeface="SimHei" pitchFamily="49" charset="-122"/>
                <a:ea typeface="SimHei" pitchFamily="49" charset="-122"/>
              </a:rPr>
              <a:t>民</a:t>
            </a:r>
            <a:r>
              <a:rPr lang="en-US" altLang="zh-TW" sz="2400" b="1" dirty="0">
                <a:solidFill>
                  <a:schemeClr val="accent6">
                    <a:lumMod val="20000"/>
                    <a:lumOff val="80000"/>
                  </a:schemeClr>
                </a:solidFill>
                <a:latin typeface="SimHei" pitchFamily="49" charset="-122"/>
                <a:ea typeface="SimHei" pitchFamily="49" charset="-122"/>
              </a:rPr>
              <a:t>33</a:t>
            </a:r>
          </a:p>
        </p:txBody>
      </p:sp>
      <p:sp>
        <p:nvSpPr>
          <p:cNvPr id="857101" name="Rectangle 13" descr="Brown marble"/>
          <p:cNvSpPr>
            <a:spLocks noChangeArrowheads="1"/>
          </p:cNvSpPr>
          <p:nvPr/>
        </p:nvSpPr>
        <p:spPr bwMode="auto">
          <a:xfrm>
            <a:off x="1371600" y="2444354"/>
            <a:ext cx="990600" cy="850106"/>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ct val="20000"/>
              </a:spcAft>
            </a:pPr>
            <a:r>
              <a:rPr lang="zh-TW" altLang="en-US" sz="2400" b="1">
                <a:solidFill>
                  <a:schemeClr val="accent6">
                    <a:lumMod val="20000"/>
                    <a:lumOff val="80000"/>
                  </a:schemeClr>
                </a:solidFill>
                <a:latin typeface="SimHei" pitchFamily="49" charset="-122"/>
                <a:ea typeface="SimHei" pitchFamily="49" charset="-122"/>
              </a:rPr>
              <a:t>太</a:t>
            </a:r>
            <a:r>
              <a:rPr lang="en-US" altLang="zh-TW" sz="2400" b="1">
                <a:solidFill>
                  <a:schemeClr val="accent6">
                    <a:lumMod val="20000"/>
                    <a:lumOff val="80000"/>
                  </a:schemeClr>
                </a:solidFill>
                <a:latin typeface="SimHei" pitchFamily="49" charset="-122"/>
                <a:ea typeface="SimHei" pitchFamily="49" charset="-122"/>
              </a:rPr>
              <a:t>1</a:t>
            </a:r>
          </a:p>
        </p:txBody>
      </p:sp>
      <p:sp>
        <p:nvSpPr>
          <p:cNvPr id="857102" name="Rectangle 14" descr="Brown marble"/>
          <p:cNvSpPr>
            <a:spLocks noChangeArrowheads="1"/>
          </p:cNvSpPr>
          <p:nvPr/>
        </p:nvSpPr>
        <p:spPr bwMode="auto">
          <a:xfrm>
            <a:off x="1371600" y="3607594"/>
            <a:ext cx="990600" cy="850106"/>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ct val="20000"/>
              </a:spcAft>
            </a:pPr>
            <a:r>
              <a:rPr lang="zh-TW" altLang="en-US" sz="2400" b="1">
                <a:solidFill>
                  <a:schemeClr val="accent6">
                    <a:lumMod val="20000"/>
                    <a:lumOff val="80000"/>
                  </a:schemeClr>
                </a:solidFill>
                <a:latin typeface="SimHei" pitchFamily="49" charset="-122"/>
                <a:ea typeface="SimHei" pitchFamily="49" charset="-122"/>
              </a:rPr>
              <a:t>啟</a:t>
            </a:r>
            <a:r>
              <a:rPr lang="en-US" altLang="zh-TW" sz="2400" b="1">
                <a:solidFill>
                  <a:schemeClr val="accent6">
                    <a:lumMod val="20000"/>
                    <a:lumOff val="80000"/>
                  </a:schemeClr>
                </a:solidFill>
                <a:latin typeface="SimHei" pitchFamily="49" charset="-122"/>
                <a:ea typeface="SimHei" pitchFamily="49" charset="-122"/>
              </a:rPr>
              <a:t>13</a:t>
            </a:r>
          </a:p>
        </p:txBody>
      </p:sp>
    </p:spTree>
    <p:extLst>
      <p:ext uri="{BB962C8B-B14F-4D97-AF65-F5344CB8AC3E}">
        <p14:creationId xmlns:p14="http://schemas.microsoft.com/office/powerpoint/2010/main" val="3438362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70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70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710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570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70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70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710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5709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5709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70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5710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570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570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0" grpId="0" animBg="1"/>
      <p:bldP spid="857091" grpId="0" animBg="1"/>
      <p:bldP spid="857092" grpId="0" animBg="1"/>
      <p:bldP spid="857093" grpId="0" animBg="1"/>
      <p:bldP spid="857094" grpId="0" animBg="1"/>
      <p:bldP spid="857095" grpId="0" animBg="1"/>
      <p:bldP spid="857099" grpId="0"/>
      <p:bldP spid="857100" grpId="0" animBg="1"/>
      <p:bldP spid="857101" grpId="0" animBg="1"/>
      <p:bldP spid="85710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23528" y="612711"/>
            <a:ext cx="828092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609600" algn="l"/>
              </a:tabLs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tabLst>
                <a:tab pos="609600" algn="l"/>
              </a:tabLs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tabLst>
                <a:tab pos="609600" algn="l"/>
              </a:tabLs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tabLst>
                <a:tab pos="609600" algn="l"/>
              </a:tabLs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tabLst>
                <a:tab pos="609600" algn="l"/>
              </a:tabLs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tabLst>
                <a:tab pos="609600" algn="l"/>
              </a:tabLs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tabLst>
                <a:tab pos="609600" algn="l"/>
              </a:tabLs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tabLst>
                <a:tab pos="609600" algn="l"/>
              </a:tabLs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tabLst>
                <a:tab pos="609600" algn="l"/>
              </a:tabLst>
              <a:defRPr kumimoji="1">
                <a:solidFill>
                  <a:schemeClr val="tx1"/>
                </a:solidFill>
                <a:latin typeface="Arial" pitchFamily="34" charset="0"/>
                <a:ea typeface="新細明體" pitchFamily="18" charset="-120"/>
                <a:cs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tabLst>
                <a:tab pos="609600" algn="l"/>
              </a:tabLst>
            </a:pPr>
            <a:r>
              <a:rPr kumimoji="1" lang="en-US" altLang="zh-HK" sz="2800" b="1" i="0" u="none" strike="noStrike" cap="none" normalizeH="0" baseline="0" dirty="0" smtClean="0">
                <a:ln>
                  <a:noFill/>
                </a:ln>
                <a:solidFill>
                  <a:srgbClr val="FFFF00"/>
                </a:solidFill>
                <a:effectLst/>
                <a:latin typeface="Times New Roman" pitchFamily="18" charset="0"/>
                <a:ea typeface="新細明體" pitchFamily="18" charset="-120"/>
                <a:cs typeface="Times New Roman" pitchFamily="18" charset="0"/>
              </a:rPr>
              <a:t>Functions</a:t>
            </a:r>
            <a:r>
              <a:rPr kumimoji="1" lang="zh-TW" altLang="en-US" sz="2800" b="1" i="0" u="none" strike="noStrike" cap="none" normalizeH="0" baseline="0" dirty="0" smtClean="0">
                <a:ln>
                  <a:noFill/>
                </a:ln>
                <a:solidFill>
                  <a:srgbClr val="FFFF00"/>
                </a:solidFill>
                <a:effectLst/>
                <a:latin typeface="Times New Roman" pitchFamily="18" charset="0"/>
                <a:ea typeface="新細明體" pitchFamily="18" charset="-120"/>
                <a:cs typeface="Times New Roman" pitchFamily="18" charset="0"/>
              </a:rPr>
              <a:t>：</a:t>
            </a:r>
            <a:endParaRPr kumimoji="1" lang="zh-TW" altLang="en-US" sz="1600" b="1" i="0" u="none" strike="noStrike" cap="none" normalizeH="0" baseline="0" dirty="0" smtClean="0">
              <a:ln>
                <a:noFill/>
              </a:ln>
              <a:solidFill>
                <a:srgbClr val="FFFF00"/>
              </a:solidFill>
              <a:effectLst/>
              <a:ea typeface="新細明體" pitchFamily="18" charset="-120"/>
            </a:endParaRPr>
          </a:p>
          <a:p>
            <a:pPr marL="971550" marR="0" lvl="1" indent="-514350" algn="just" defTabSz="914400" rtl="0" eaLnBrk="0" fontAlgn="base" latinLnBrk="0" hangingPunct="0">
              <a:lnSpc>
                <a:spcPct val="100000"/>
              </a:lnSpc>
              <a:spcBef>
                <a:spcPct val="0"/>
              </a:spcBef>
              <a:spcAft>
                <a:spcPct val="0"/>
              </a:spcAft>
              <a:buClrTx/>
              <a:buSzTx/>
              <a:buAutoNum type="arabicPeriod"/>
              <a:tabLst>
                <a:tab pos="609600" algn="l"/>
              </a:tabLst>
            </a:pPr>
            <a:r>
              <a:rPr lang="en-US" altLang="zh-TW" sz="2800" b="1" dirty="0" smtClean="0">
                <a:solidFill>
                  <a:srgbClr val="FFFF00"/>
                </a:solidFill>
                <a:cs typeface="Arial" pitchFamily="34" charset="0"/>
              </a:rPr>
              <a:t>The</a:t>
            </a:r>
            <a:r>
              <a:rPr kumimoji="1" lang="en-US" altLang="zh-TW" sz="2800" b="1" i="0" u="none" strike="noStrike" cap="none" normalizeH="0" baseline="0" dirty="0" smtClean="0">
                <a:ln>
                  <a:noFill/>
                </a:ln>
                <a:solidFill>
                  <a:srgbClr val="FFFF00"/>
                </a:solidFill>
                <a:effectLst/>
                <a:ea typeface="新細明體" pitchFamily="18" charset="-120"/>
                <a:cs typeface="Arial" pitchFamily="34" charset="0"/>
              </a:rPr>
              <a:t> Pillar of </a:t>
            </a:r>
            <a:r>
              <a:rPr kumimoji="1" lang="en-US" altLang="zh-HK" sz="2800" b="1" i="0" u="none" strike="noStrike" cap="none" normalizeH="0" baseline="0" dirty="0" smtClean="0">
                <a:ln>
                  <a:noFill/>
                </a:ln>
                <a:solidFill>
                  <a:srgbClr val="FFFF00"/>
                </a:solidFill>
                <a:effectLst/>
                <a:ea typeface="新細明體" pitchFamily="18" charset="-120"/>
                <a:cs typeface="Arial" pitchFamily="34" charset="0"/>
              </a:rPr>
              <a:t>Cloud and Fire</a:t>
            </a:r>
            <a:r>
              <a:rPr kumimoji="1" lang="en-US" altLang="zh-TW" sz="2800" b="1" i="0" u="none" strike="noStrike" cap="none" normalizeH="0" baseline="0" dirty="0" smtClean="0">
                <a:ln>
                  <a:noFill/>
                </a:ln>
                <a:solidFill>
                  <a:srgbClr val="FFFF00"/>
                </a:solidFill>
                <a:effectLst/>
                <a:ea typeface="新細明體" pitchFamily="18" charset="-120"/>
                <a:cs typeface="Arial" pitchFamily="34" charset="0"/>
              </a:rPr>
              <a:t> was one of the manifestations of the presence of the God of Israel in the Torah</a:t>
            </a:r>
          </a:p>
          <a:p>
            <a:pPr marL="800100" marR="0" lvl="1" indent="-342900" algn="just" defTabSz="914400" rtl="0" eaLnBrk="0" fontAlgn="base" latinLnBrk="0" hangingPunct="0">
              <a:lnSpc>
                <a:spcPct val="100000"/>
              </a:lnSpc>
              <a:spcBef>
                <a:spcPct val="0"/>
              </a:spcBef>
              <a:spcAft>
                <a:spcPct val="0"/>
              </a:spcAft>
              <a:buClrTx/>
              <a:buSzTx/>
              <a:buAutoNum type="arabicPeriod"/>
              <a:tabLst>
                <a:tab pos="609600" algn="l"/>
              </a:tabLst>
            </a:pPr>
            <a:r>
              <a:rPr lang="en-US" altLang="zh-TW" sz="2800" b="1" dirty="0">
                <a:solidFill>
                  <a:srgbClr val="FFFF00"/>
                </a:solidFill>
                <a:cs typeface="Arial" pitchFamily="34" charset="0"/>
              </a:rPr>
              <a:t> </a:t>
            </a:r>
            <a:r>
              <a:rPr lang="en-US" altLang="zh-TW" sz="2800" b="1" dirty="0" smtClean="0">
                <a:solidFill>
                  <a:srgbClr val="FFFF00"/>
                </a:solidFill>
                <a:cs typeface="Arial" pitchFamily="34" charset="0"/>
              </a:rPr>
              <a:t>I</a:t>
            </a:r>
            <a:r>
              <a:rPr kumimoji="1" lang="en-US" altLang="zh-TW" sz="2800" b="1" i="0" u="none" strike="noStrike" cap="none" normalizeH="0" baseline="0" dirty="0" smtClean="0">
                <a:ln>
                  <a:noFill/>
                </a:ln>
                <a:solidFill>
                  <a:srgbClr val="FFFF00"/>
                </a:solidFill>
                <a:effectLst/>
                <a:latin typeface="Times New Roman" pitchFamily="18" charset="0"/>
                <a:ea typeface="新細明體" pitchFamily="18" charset="-120"/>
                <a:cs typeface="Times New Roman" pitchFamily="18" charset="0"/>
              </a:rPr>
              <a:t>n Palestine, the temperature fluctuates greatly  from day to night. (</a:t>
            </a:r>
            <a:r>
              <a:rPr lang="en-US" altLang="zh-TW" sz="2800" b="1" dirty="0" smtClean="0">
                <a:solidFill>
                  <a:srgbClr val="FFFF00"/>
                </a:solidFill>
                <a:latin typeface="Times New Roman" pitchFamily="18" charset="0"/>
                <a:cs typeface="Times New Roman" pitchFamily="18" charset="0"/>
              </a:rPr>
              <a:t>50</a:t>
            </a:r>
            <a:r>
              <a:rPr kumimoji="1" lang="en-US" altLang="zh-TW" sz="2800" b="1" i="0" u="none" strike="noStrike" cap="none" normalizeH="0" baseline="0" dirty="0" smtClean="0">
                <a:ln>
                  <a:noFill/>
                </a:ln>
                <a:solidFill>
                  <a:srgbClr val="FFFF00"/>
                </a:solidFill>
                <a:effectLst/>
                <a:latin typeface="Times New Roman" pitchFamily="18" charset="0"/>
                <a:ea typeface="新細明體" pitchFamily="18" charset="-120"/>
                <a:cs typeface="Times New Roman" pitchFamily="18" charset="0"/>
              </a:rPr>
              <a:t> - 12).  It shows the tender care of God.</a:t>
            </a:r>
          </a:p>
          <a:p>
            <a:pPr marL="800100" marR="0" lvl="1" indent="-342900" algn="just" defTabSz="914400" rtl="0" eaLnBrk="0" fontAlgn="base" latinLnBrk="0" hangingPunct="0">
              <a:lnSpc>
                <a:spcPct val="100000"/>
              </a:lnSpc>
              <a:spcBef>
                <a:spcPct val="0"/>
              </a:spcBef>
              <a:spcAft>
                <a:spcPct val="0"/>
              </a:spcAft>
              <a:buClrTx/>
              <a:buSzTx/>
              <a:buAutoNum type="arabicPeriod"/>
              <a:tabLst>
                <a:tab pos="609600" algn="l"/>
              </a:tabLst>
            </a:pPr>
            <a:r>
              <a:rPr lang="en-US" altLang="zh-TW" sz="2800" b="1" dirty="0">
                <a:solidFill>
                  <a:srgbClr val="FFFF00"/>
                </a:solidFill>
                <a:latin typeface="Times New Roman" pitchFamily="18" charset="0"/>
                <a:cs typeface="Times New Roman" pitchFamily="18" charset="0"/>
              </a:rPr>
              <a:t> </a:t>
            </a:r>
            <a:r>
              <a:rPr kumimoji="1" lang="en-US" altLang="zh-TW" sz="2800" b="1" i="0" u="none" strike="noStrike" cap="none" normalizeH="0" baseline="0" dirty="0" smtClean="0">
                <a:ln>
                  <a:noFill/>
                </a:ln>
                <a:solidFill>
                  <a:srgbClr val="FFFF00"/>
                </a:solidFill>
                <a:effectLst/>
                <a:latin typeface="Times New Roman" pitchFamily="18" charset="0"/>
                <a:ea typeface="新細明體" pitchFamily="18" charset="-120"/>
                <a:cs typeface="Times New Roman" pitchFamily="18" charset="0"/>
              </a:rPr>
              <a:t>God</a:t>
            </a:r>
            <a:r>
              <a:rPr kumimoji="1" lang="en-US" altLang="zh-TW" sz="2800" b="1" i="0" u="none" strike="noStrike" cap="none" normalizeH="0" baseline="0" dirty="0" smtClean="0">
                <a:ln>
                  <a:noFill/>
                </a:ln>
                <a:solidFill>
                  <a:srgbClr val="FFFF00"/>
                </a:solidFill>
                <a:effectLst/>
                <a:latin typeface="Arial"/>
                <a:ea typeface="新細明體" pitchFamily="18" charset="-120"/>
                <a:cs typeface="Times New Roman" pitchFamily="18" charset="0"/>
              </a:rPr>
              <a:t>’</a:t>
            </a:r>
            <a:r>
              <a:rPr kumimoji="1" lang="en-US" altLang="zh-TW" sz="2800" b="1" i="0" u="none" strike="noStrike" cap="none" normalizeH="0" baseline="0" dirty="0" smtClean="0">
                <a:ln>
                  <a:noFill/>
                </a:ln>
                <a:solidFill>
                  <a:srgbClr val="FFFF00"/>
                </a:solidFill>
                <a:effectLst/>
                <a:latin typeface="Times New Roman" pitchFamily="18" charset="0"/>
                <a:ea typeface="新細明體" pitchFamily="18" charset="-120"/>
                <a:cs typeface="Times New Roman" pitchFamily="18" charset="0"/>
              </a:rPr>
              <a:t>s providence is more than sufficiency.</a:t>
            </a:r>
            <a:endParaRPr kumimoji="1" lang="en-US" altLang="zh-TW" sz="4000" b="1" i="0" u="none" strike="noStrike" cap="none" normalizeH="0" baseline="0" dirty="0" smtClean="0">
              <a:ln>
                <a:noFill/>
              </a:ln>
              <a:solidFill>
                <a:srgbClr val="FFFF00"/>
              </a:solidFill>
              <a:effectLst/>
              <a:ea typeface="新細明體" pitchFamily="18" charset="-120"/>
            </a:endParaRPr>
          </a:p>
        </p:txBody>
      </p:sp>
    </p:spTree>
    <p:extLst>
      <p:ext uri="{BB962C8B-B14F-4D97-AF65-F5344CB8AC3E}">
        <p14:creationId xmlns:p14="http://schemas.microsoft.com/office/powerpoint/2010/main" val="1854531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47514622"/>
              </p:ext>
            </p:extLst>
          </p:nvPr>
        </p:nvGraphicFramePr>
        <p:xfrm>
          <a:off x="0" y="-27130"/>
          <a:ext cx="9144000" cy="5777447"/>
        </p:xfrm>
        <a:graphic>
          <a:graphicData uri="http://schemas.openxmlformats.org/drawingml/2006/table">
            <a:tbl>
              <a:tblPr firstRow="1" bandRow="1">
                <a:tableStyleId>{C4B1156A-380E-4F78-BDF5-A606A8083BF9}</a:tableStyleId>
              </a:tblPr>
              <a:tblGrid>
                <a:gridCol w="4572000"/>
                <a:gridCol w="4572000"/>
              </a:tblGrid>
              <a:tr h="464224">
                <a:tc>
                  <a:txBody>
                    <a:bodyPr/>
                    <a:lstStyle/>
                    <a:p>
                      <a:pPr algn="ctr"/>
                      <a:r>
                        <a:rPr lang="zh-TW" altLang="en-US" dirty="0" smtClean="0"/>
                        <a:t>第一個段落：</a:t>
                      </a:r>
                      <a:r>
                        <a:rPr lang="en-US" altLang="zh-TW" dirty="0" smtClean="0"/>
                        <a:t>9:15-23</a:t>
                      </a:r>
                      <a:r>
                        <a:rPr lang="zh-TW" altLang="en-US" dirty="0" smtClean="0"/>
                        <a:t> 雲柱火柱</a:t>
                      </a:r>
                      <a:endParaRPr lang="zh-HK"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t>第二個段落：</a:t>
                      </a:r>
                      <a:r>
                        <a:rPr lang="en-US" altLang="zh-TW" dirty="0" smtClean="0"/>
                        <a:t>10:1-10</a:t>
                      </a:r>
                      <a:r>
                        <a:rPr lang="zh-TW" altLang="en-US" dirty="0" smtClean="0"/>
                        <a:t> 兩枝銀號</a:t>
                      </a:r>
                      <a:endParaRPr lang="zh-HK" altLang="en-US" dirty="0"/>
                    </a:p>
                  </a:txBody>
                  <a:tcPr/>
                </a:tc>
              </a:tr>
              <a:tr h="20542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zh-TW" altLang="zh-HK" sz="1100" kern="1200" dirty="0" smtClean="0">
                          <a:solidFill>
                            <a:schemeClr val="dk1"/>
                          </a:solidFill>
                          <a:effectLst/>
                          <a:latin typeface="+mn-lt"/>
                          <a:ea typeface="+mn-ea"/>
                          <a:cs typeface="+mn-cs"/>
                        </a:rPr>
                        <a:t>民數記</a:t>
                      </a:r>
                      <a:r>
                        <a:rPr kumimoji="0" lang="en-US" altLang="zh-HK" sz="1100" kern="1200" dirty="0" smtClean="0">
                          <a:solidFill>
                            <a:schemeClr val="dk1"/>
                          </a:solidFill>
                          <a:effectLst/>
                          <a:latin typeface="+mn-lt"/>
                          <a:ea typeface="+mn-ea"/>
                          <a:cs typeface="+mn-cs"/>
                        </a:rPr>
                        <a:t>9:17 </a:t>
                      </a:r>
                      <a:r>
                        <a:rPr kumimoji="0" lang="zh-TW" altLang="zh-HK" sz="1100" kern="1200" dirty="0" smtClean="0">
                          <a:solidFill>
                            <a:schemeClr val="dk1"/>
                          </a:solidFill>
                          <a:effectLst/>
                          <a:latin typeface="+mn-lt"/>
                          <a:ea typeface="+mn-ea"/>
                          <a:cs typeface="+mn-cs"/>
                        </a:rPr>
                        <a:t>雲彩幾時從帳幕收上去，以色列人就幾時起行；雲彩在那裡停住，以色列人就在那裡安營。</a:t>
                      </a:r>
                      <a:r>
                        <a:rPr kumimoji="0" lang="en-US" altLang="zh-HK" sz="1100" kern="1200" dirty="0" smtClean="0">
                          <a:solidFill>
                            <a:schemeClr val="dk1"/>
                          </a:solidFill>
                          <a:effectLst/>
                          <a:latin typeface="+mn-lt"/>
                          <a:ea typeface="+mn-ea"/>
                          <a:cs typeface="+mn-cs"/>
                        </a:rPr>
                        <a:t> 18 </a:t>
                      </a:r>
                      <a:r>
                        <a:rPr kumimoji="0" lang="zh-TW" altLang="zh-HK" sz="1100" kern="1200" dirty="0" smtClean="0">
                          <a:solidFill>
                            <a:schemeClr val="dk1"/>
                          </a:solidFill>
                          <a:effectLst/>
                          <a:latin typeface="+mn-lt"/>
                          <a:ea typeface="+mn-ea"/>
                          <a:cs typeface="+mn-cs"/>
                        </a:rPr>
                        <a:t>以色列人遵耶和華的吩咐起行，也遵耶和華的吩咐安營。雲彩在帳幕上停住幾時，他們就住營幾時。</a:t>
                      </a:r>
                      <a:r>
                        <a:rPr kumimoji="0" lang="en-US" altLang="zh-HK" sz="1100" kern="1200" dirty="0" smtClean="0">
                          <a:solidFill>
                            <a:schemeClr val="dk1"/>
                          </a:solidFill>
                          <a:effectLst/>
                          <a:latin typeface="+mn-lt"/>
                          <a:ea typeface="+mn-ea"/>
                          <a:cs typeface="+mn-cs"/>
                        </a:rPr>
                        <a:t> 19 </a:t>
                      </a:r>
                      <a:r>
                        <a:rPr kumimoji="0" lang="zh-TW" altLang="zh-HK" sz="1100" kern="1200" dirty="0" smtClean="0">
                          <a:solidFill>
                            <a:schemeClr val="dk1"/>
                          </a:solidFill>
                          <a:effectLst/>
                          <a:latin typeface="+mn-lt"/>
                          <a:ea typeface="+mn-ea"/>
                          <a:cs typeface="+mn-cs"/>
                        </a:rPr>
                        <a:t>雲彩在帳幕上停留許多日子，以色列人就守耶和華所吩咐的不起行。</a:t>
                      </a:r>
                      <a:r>
                        <a:rPr kumimoji="0" lang="en-US" altLang="zh-HK" sz="1100" kern="1200" dirty="0" smtClean="0">
                          <a:solidFill>
                            <a:schemeClr val="dk1"/>
                          </a:solidFill>
                          <a:effectLst/>
                          <a:latin typeface="+mn-lt"/>
                          <a:ea typeface="+mn-ea"/>
                          <a:cs typeface="+mn-cs"/>
                        </a:rPr>
                        <a:t> 20 </a:t>
                      </a:r>
                      <a:r>
                        <a:rPr kumimoji="0" lang="zh-TW" altLang="zh-HK" sz="1100" kern="1200" dirty="0" smtClean="0">
                          <a:solidFill>
                            <a:schemeClr val="dk1"/>
                          </a:solidFill>
                          <a:effectLst/>
                          <a:latin typeface="+mn-lt"/>
                          <a:ea typeface="+mn-ea"/>
                          <a:cs typeface="+mn-cs"/>
                        </a:rPr>
                        <a:t>有時雲彩在帳幕上幾天，他們就照耶和華的吩咐住營，也照耶和華的吩咐起行。</a:t>
                      </a:r>
                      <a:r>
                        <a:rPr kumimoji="0" lang="en-US" altLang="zh-HK" sz="1100" kern="1200" dirty="0" smtClean="0">
                          <a:solidFill>
                            <a:schemeClr val="dk1"/>
                          </a:solidFill>
                          <a:effectLst/>
                          <a:latin typeface="+mn-lt"/>
                          <a:ea typeface="+mn-ea"/>
                          <a:cs typeface="+mn-cs"/>
                        </a:rPr>
                        <a:t> 21 </a:t>
                      </a:r>
                      <a:r>
                        <a:rPr kumimoji="0" lang="zh-TW" altLang="zh-HK" sz="1100" kern="1200" dirty="0" smtClean="0">
                          <a:solidFill>
                            <a:schemeClr val="dk1"/>
                          </a:solidFill>
                          <a:effectLst/>
                          <a:latin typeface="+mn-lt"/>
                          <a:ea typeface="+mn-ea"/>
                          <a:cs typeface="+mn-cs"/>
                        </a:rPr>
                        <a:t>有時從晚上到早晨，有這雲彩在帳幕上；早晨雲彩收上去，他們就起行。有時晝夜雲彩停在帳幕上，收上去的時候，他們就起行。</a:t>
                      </a:r>
                      <a:r>
                        <a:rPr kumimoji="0" lang="en-US" altLang="zh-HK" sz="1100" kern="1200" dirty="0" smtClean="0">
                          <a:solidFill>
                            <a:schemeClr val="dk1"/>
                          </a:solidFill>
                          <a:effectLst/>
                          <a:latin typeface="+mn-lt"/>
                          <a:ea typeface="+mn-ea"/>
                          <a:cs typeface="+mn-cs"/>
                        </a:rPr>
                        <a:t> 22 </a:t>
                      </a:r>
                      <a:r>
                        <a:rPr kumimoji="0" lang="zh-TW" altLang="zh-HK" sz="1100" kern="1200" dirty="0" smtClean="0">
                          <a:solidFill>
                            <a:schemeClr val="dk1"/>
                          </a:solidFill>
                          <a:effectLst/>
                          <a:latin typeface="+mn-lt"/>
                          <a:ea typeface="+mn-ea"/>
                          <a:cs typeface="+mn-cs"/>
                        </a:rPr>
                        <a:t>雲彩停留在帳幕上，無論是兩天，是一月，是一年，以色列人就住營不起行；但雲彩收上去，他們就起行。</a:t>
                      </a:r>
                      <a:r>
                        <a:rPr kumimoji="0" lang="en-US" altLang="zh-HK" sz="1100" kern="1200" dirty="0" smtClean="0">
                          <a:solidFill>
                            <a:schemeClr val="dk1"/>
                          </a:solidFill>
                          <a:effectLst/>
                          <a:latin typeface="+mn-lt"/>
                          <a:ea typeface="+mn-ea"/>
                          <a:cs typeface="+mn-cs"/>
                        </a:rPr>
                        <a:t> 23 </a:t>
                      </a:r>
                      <a:r>
                        <a:rPr kumimoji="0" lang="zh-TW" altLang="zh-HK" sz="1100" kern="1200" dirty="0" smtClean="0">
                          <a:solidFill>
                            <a:schemeClr val="dk1"/>
                          </a:solidFill>
                          <a:effectLst/>
                          <a:latin typeface="+mn-lt"/>
                          <a:ea typeface="+mn-ea"/>
                          <a:cs typeface="+mn-cs"/>
                        </a:rPr>
                        <a:t>他們遵耶和華的吩咐安營，也遵耶和華的吩咐起行。他們守耶和華所吩咐的，都是憑耶和華吩咐摩西的。</a:t>
                      </a:r>
                      <a:endParaRPr lang="zh-HK" altLang="en-US" dirty="0"/>
                    </a:p>
                  </a:txBody>
                  <a:tcPr/>
                </a:tc>
                <a:tc>
                  <a:txBody>
                    <a:bodyPr/>
                    <a:lstStyle/>
                    <a:p>
                      <a:pPr algn="just"/>
                      <a:r>
                        <a:rPr kumimoji="0" lang="en-US" altLang="zh-HK" sz="1100" kern="1200" dirty="0" smtClean="0">
                          <a:solidFill>
                            <a:schemeClr val="dk1"/>
                          </a:solidFill>
                          <a:effectLst/>
                          <a:latin typeface="+mn-lt"/>
                          <a:ea typeface="+mn-ea"/>
                          <a:cs typeface="+mn-cs"/>
                        </a:rPr>
                        <a:t>1 </a:t>
                      </a:r>
                      <a:r>
                        <a:rPr kumimoji="0" lang="zh-TW" altLang="zh-HK" sz="1100" kern="1200" dirty="0" smtClean="0">
                          <a:solidFill>
                            <a:schemeClr val="dk1"/>
                          </a:solidFill>
                          <a:effectLst/>
                          <a:latin typeface="+mn-lt"/>
                          <a:ea typeface="+mn-ea"/>
                          <a:cs typeface="+mn-cs"/>
                        </a:rPr>
                        <a:t>耶和華曉諭摩西說：</a:t>
                      </a:r>
                      <a:r>
                        <a:rPr kumimoji="0" lang="en-US" altLang="zh-HK" sz="1100" kern="1200" dirty="0" smtClean="0">
                          <a:solidFill>
                            <a:schemeClr val="dk1"/>
                          </a:solidFill>
                          <a:effectLst/>
                          <a:latin typeface="+mn-lt"/>
                          <a:ea typeface="+mn-ea"/>
                          <a:cs typeface="+mn-cs"/>
                        </a:rPr>
                        <a:t> 2 </a:t>
                      </a:r>
                      <a:r>
                        <a:rPr kumimoji="0" lang="zh-TW" altLang="zh-HK" sz="1100" kern="1200" dirty="0" smtClean="0">
                          <a:solidFill>
                            <a:schemeClr val="dk1"/>
                          </a:solidFill>
                          <a:effectLst/>
                          <a:latin typeface="+mn-lt"/>
                          <a:ea typeface="+mn-ea"/>
                          <a:cs typeface="+mn-cs"/>
                        </a:rPr>
                        <a:t>「你要用銀子做兩枝號，都要錘出來的，用以招聚會眾，並叫眾營起行。</a:t>
                      </a:r>
                      <a:r>
                        <a:rPr kumimoji="0" lang="en-US" altLang="zh-HK" sz="1100" kern="1200" dirty="0" smtClean="0">
                          <a:solidFill>
                            <a:schemeClr val="dk1"/>
                          </a:solidFill>
                          <a:effectLst/>
                          <a:latin typeface="+mn-lt"/>
                          <a:ea typeface="+mn-ea"/>
                          <a:cs typeface="+mn-cs"/>
                        </a:rPr>
                        <a:t> 3 </a:t>
                      </a:r>
                      <a:r>
                        <a:rPr kumimoji="0" lang="zh-TW" altLang="zh-HK" sz="1100" kern="1200" dirty="0" smtClean="0">
                          <a:solidFill>
                            <a:schemeClr val="dk1"/>
                          </a:solidFill>
                          <a:effectLst/>
                          <a:latin typeface="+mn-lt"/>
                          <a:ea typeface="+mn-ea"/>
                          <a:cs typeface="+mn-cs"/>
                        </a:rPr>
                        <a:t>吹這號的時候，全會眾要到你那裡，聚集在會幕門口。</a:t>
                      </a:r>
                      <a:r>
                        <a:rPr kumimoji="0" lang="en-US" altLang="zh-HK" sz="1100" kern="1200" dirty="0" smtClean="0">
                          <a:solidFill>
                            <a:schemeClr val="dk1"/>
                          </a:solidFill>
                          <a:effectLst/>
                          <a:latin typeface="+mn-lt"/>
                          <a:ea typeface="+mn-ea"/>
                          <a:cs typeface="+mn-cs"/>
                        </a:rPr>
                        <a:t> 4 </a:t>
                      </a:r>
                      <a:r>
                        <a:rPr kumimoji="0" lang="zh-TW" altLang="zh-HK" sz="1100" kern="1200" dirty="0" smtClean="0">
                          <a:solidFill>
                            <a:schemeClr val="dk1"/>
                          </a:solidFill>
                          <a:effectLst/>
                          <a:latin typeface="+mn-lt"/>
                          <a:ea typeface="+mn-ea"/>
                          <a:cs typeface="+mn-cs"/>
                        </a:rPr>
                        <a:t>若單吹一枝，眾首領，就是以色列軍中的統領，要聚集到你那裡。</a:t>
                      </a:r>
                      <a:r>
                        <a:rPr kumimoji="0" lang="en-US" altLang="zh-HK" sz="1100" kern="1200" dirty="0" smtClean="0">
                          <a:solidFill>
                            <a:schemeClr val="dk1"/>
                          </a:solidFill>
                          <a:effectLst/>
                          <a:latin typeface="+mn-lt"/>
                          <a:ea typeface="+mn-ea"/>
                          <a:cs typeface="+mn-cs"/>
                        </a:rPr>
                        <a:t> 5 </a:t>
                      </a:r>
                      <a:r>
                        <a:rPr kumimoji="0" lang="zh-TW" altLang="zh-HK" sz="1100" kern="1200" dirty="0" smtClean="0">
                          <a:solidFill>
                            <a:schemeClr val="dk1"/>
                          </a:solidFill>
                          <a:effectLst/>
                          <a:latin typeface="+mn-lt"/>
                          <a:ea typeface="+mn-ea"/>
                          <a:cs typeface="+mn-cs"/>
                        </a:rPr>
                        <a:t>吹出大聲的時候，東邊安的營都要起行。</a:t>
                      </a:r>
                      <a:r>
                        <a:rPr kumimoji="0" lang="en-US" altLang="zh-HK" sz="1100" kern="1200" dirty="0" smtClean="0">
                          <a:solidFill>
                            <a:schemeClr val="dk1"/>
                          </a:solidFill>
                          <a:effectLst/>
                          <a:latin typeface="+mn-lt"/>
                          <a:ea typeface="+mn-ea"/>
                          <a:cs typeface="+mn-cs"/>
                        </a:rPr>
                        <a:t> 6 </a:t>
                      </a:r>
                      <a:r>
                        <a:rPr kumimoji="0" lang="zh-TW" altLang="zh-HK" sz="1100" kern="1200" dirty="0" smtClean="0">
                          <a:solidFill>
                            <a:schemeClr val="dk1"/>
                          </a:solidFill>
                          <a:effectLst/>
                          <a:latin typeface="+mn-lt"/>
                          <a:ea typeface="+mn-ea"/>
                          <a:cs typeface="+mn-cs"/>
                        </a:rPr>
                        <a:t>二次吹出大聲的時候，南邊安的營都要起行。他們將起行，必吹出大聲。</a:t>
                      </a:r>
                      <a:r>
                        <a:rPr kumimoji="0" lang="en-US" altLang="zh-HK" sz="1100" kern="1200" dirty="0" smtClean="0">
                          <a:solidFill>
                            <a:schemeClr val="dk1"/>
                          </a:solidFill>
                          <a:effectLst/>
                          <a:latin typeface="+mn-lt"/>
                          <a:ea typeface="+mn-ea"/>
                          <a:cs typeface="+mn-cs"/>
                        </a:rPr>
                        <a:t> 7 </a:t>
                      </a:r>
                      <a:r>
                        <a:rPr kumimoji="0" lang="zh-TW" altLang="zh-HK" sz="1100" kern="1200" dirty="0" smtClean="0">
                          <a:solidFill>
                            <a:schemeClr val="dk1"/>
                          </a:solidFill>
                          <a:effectLst/>
                          <a:latin typeface="+mn-lt"/>
                          <a:ea typeface="+mn-ea"/>
                          <a:cs typeface="+mn-cs"/>
                        </a:rPr>
                        <a:t>但招聚會眾的時候，你們要吹號，卻不要吹出大聲。</a:t>
                      </a:r>
                      <a:r>
                        <a:rPr kumimoji="0" lang="en-US" altLang="zh-HK" sz="1100" kern="1200" dirty="0" smtClean="0">
                          <a:solidFill>
                            <a:schemeClr val="dk1"/>
                          </a:solidFill>
                          <a:effectLst/>
                          <a:latin typeface="+mn-lt"/>
                          <a:ea typeface="+mn-ea"/>
                          <a:cs typeface="+mn-cs"/>
                        </a:rPr>
                        <a:t> 8 </a:t>
                      </a:r>
                      <a:r>
                        <a:rPr kumimoji="0" lang="zh-TW" altLang="zh-HK" sz="1100" kern="1200" dirty="0" smtClean="0">
                          <a:solidFill>
                            <a:schemeClr val="dk1"/>
                          </a:solidFill>
                          <a:effectLst/>
                          <a:latin typeface="+mn-lt"/>
                          <a:ea typeface="+mn-ea"/>
                          <a:cs typeface="+mn-cs"/>
                        </a:rPr>
                        <a:t>亞倫子孫作祭司的要吹這號；這要作你們世世代代永遠的定例。</a:t>
                      </a:r>
                      <a:r>
                        <a:rPr kumimoji="0" lang="en-US" altLang="zh-HK" sz="1100" kern="1200" dirty="0" smtClean="0">
                          <a:solidFill>
                            <a:schemeClr val="dk1"/>
                          </a:solidFill>
                          <a:effectLst/>
                          <a:latin typeface="+mn-lt"/>
                          <a:ea typeface="+mn-ea"/>
                          <a:cs typeface="+mn-cs"/>
                        </a:rPr>
                        <a:t> 9 </a:t>
                      </a:r>
                      <a:r>
                        <a:rPr kumimoji="0" lang="zh-TW" altLang="zh-HK" sz="1100" kern="1200" dirty="0" smtClean="0">
                          <a:solidFill>
                            <a:schemeClr val="dk1"/>
                          </a:solidFill>
                          <a:effectLst/>
                          <a:latin typeface="+mn-lt"/>
                          <a:ea typeface="+mn-ea"/>
                          <a:cs typeface="+mn-cs"/>
                        </a:rPr>
                        <a:t>你們在自己的地，與欺壓你們的敵人打仗，就要用號吹出大聲，便在耶和華─你們的　神面前得蒙紀念，也蒙拯救脫離仇敵。</a:t>
                      </a:r>
                      <a:r>
                        <a:rPr kumimoji="0" lang="en-US" altLang="zh-HK" sz="1100" kern="1200" dirty="0" smtClean="0">
                          <a:solidFill>
                            <a:schemeClr val="dk1"/>
                          </a:solidFill>
                          <a:effectLst/>
                          <a:latin typeface="+mn-lt"/>
                          <a:ea typeface="+mn-ea"/>
                          <a:cs typeface="+mn-cs"/>
                        </a:rPr>
                        <a:t> 10 </a:t>
                      </a:r>
                      <a:r>
                        <a:rPr kumimoji="0" lang="zh-TW" altLang="zh-HK" sz="1100" kern="1200" dirty="0" smtClean="0">
                          <a:solidFill>
                            <a:schemeClr val="dk1"/>
                          </a:solidFill>
                          <a:effectLst/>
                          <a:latin typeface="+mn-lt"/>
                          <a:ea typeface="+mn-ea"/>
                          <a:cs typeface="+mn-cs"/>
                        </a:rPr>
                        <a:t>在你們快樂的日子和節期，並月朔，獻燔祭和平安祭，也要吹號，這都要在你們的　神面前作為紀念。我是耶和華─你們的　神。</a:t>
                      </a:r>
                      <a:endParaRPr lang="zh-HK" altLang="en-US" sz="1100" dirty="0"/>
                    </a:p>
                  </a:txBody>
                  <a:tcPr/>
                </a:tc>
              </a:tr>
              <a:tr h="4853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t>第三個段落：</a:t>
                      </a:r>
                      <a:r>
                        <a:rPr lang="en-US" altLang="zh-TW" b="1" dirty="0" smtClean="0"/>
                        <a:t>10:11-28</a:t>
                      </a:r>
                      <a:r>
                        <a:rPr lang="zh-TW" altLang="en-US" b="1" dirty="0" smtClean="0"/>
                        <a:t> 按次序前進</a:t>
                      </a:r>
                      <a:endParaRPr lang="zh-HK"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t>第四個段落：</a:t>
                      </a:r>
                      <a:r>
                        <a:rPr lang="en-US" altLang="zh-TW" b="1" dirty="0" smtClean="0"/>
                        <a:t>10:29-36</a:t>
                      </a:r>
                      <a:r>
                        <a:rPr lang="zh-TW" altLang="en-US" b="1" dirty="0" smtClean="0"/>
                        <a:t> 察驗辨識</a:t>
                      </a:r>
                      <a:endParaRPr lang="zh-HK" altLang="en-US" b="1" dirty="0"/>
                    </a:p>
                  </a:txBody>
                  <a:tcPr/>
                </a:tc>
              </a:tr>
              <a:tr h="2166863">
                <a:tc>
                  <a:txBody>
                    <a:bodyPr/>
                    <a:lstStyle/>
                    <a:p>
                      <a:pPr algn="just"/>
                      <a:r>
                        <a:rPr kumimoji="0" lang="zh-TW" altLang="zh-HK" sz="1100" kern="1200" dirty="0" smtClean="0">
                          <a:solidFill>
                            <a:schemeClr val="dk1"/>
                          </a:solidFill>
                          <a:effectLst/>
                          <a:latin typeface="+mn-lt"/>
                          <a:ea typeface="+mn-ea"/>
                          <a:cs typeface="+mn-cs"/>
                        </a:rPr>
                        <a:t>民</a:t>
                      </a:r>
                      <a:r>
                        <a:rPr kumimoji="0" lang="en-US" altLang="zh-HK" sz="1100" kern="1200" dirty="0" smtClean="0">
                          <a:solidFill>
                            <a:schemeClr val="dk1"/>
                          </a:solidFill>
                          <a:effectLst/>
                          <a:latin typeface="+mn-lt"/>
                          <a:ea typeface="+mn-ea"/>
                          <a:cs typeface="+mn-cs"/>
                        </a:rPr>
                        <a:t>10:11 </a:t>
                      </a:r>
                      <a:r>
                        <a:rPr kumimoji="0" lang="zh-HK" altLang="zh-HK" sz="1100" kern="1200" dirty="0" smtClean="0">
                          <a:solidFill>
                            <a:schemeClr val="dk1"/>
                          </a:solidFill>
                          <a:effectLst/>
                          <a:latin typeface="+mn-lt"/>
                          <a:ea typeface="+mn-ea"/>
                          <a:cs typeface="+mn-cs"/>
                        </a:rPr>
                        <a:t>第二年二月二十日，雲彩從法櫃的帳幕收上去。</a:t>
                      </a:r>
                      <a:r>
                        <a:rPr kumimoji="0" lang="en-US" altLang="zh-HK" sz="1100" kern="1200" dirty="0" smtClean="0">
                          <a:solidFill>
                            <a:schemeClr val="dk1"/>
                          </a:solidFill>
                          <a:effectLst/>
                          <a:latin typeface="+mn-lt"/>
                          <a:ea typeface="+mn-ea"/>
                          <a:cs typeface="+mn-cs"/>
                        </a:rPr>
                        <a:t> 12 </a:t>
                      </a:r>
                      <a:r>
                        <a:rPr kumimoji="0" lang="zh-HK" altLang="zh-HK" sz="1100" kern="1200" dirty="0" smtClean="0">
                          <a:solidFill>
                            <a:schemeClr val="dk1"/>
                          </a:solidFill>
                          <a:effectLst/>
                          <a:latin typeface="+mn-lt"/>
                          <a:ea typeface="+mn-ea"/>
                          <a:cs typeface="+mn-cs"/>
                        </a:rPr>
                        <a:t>以色列人就按站往前行，離開西奈的曠野，雲彩停住在巴蘭的曠野。</a:t>
                      </a:r>
                      <a:r>
                        <a:rPr kumimoji="0" lang="en-US" altLang="zh-HK" sz="1100" kern="1200" dirty="0" smtClean="0">
                          <a:solidFill>
                            <a:schemeClr val="dk1"/>
                          </a:solidFill>
                          <a:effectLst/>
                          <a:latin typeface="+mn-lt"/>
                          <a:ea typeface="+mn-ea"/>
                          <a:cs typeface="+mn-cs"/>
                        </a:rPr>
                        <a:t> 13</a:t>
                      </a:r>
                      <a:r>
                        <a:rPr kumimoji="0" lang="en-US" altLang="zh-HK" sz="1100" b="1" kern="1200" dirty="0" smtClean="0">
                          <a:solidFill>
                            <a:schemeClr val="dk1"/>
                          </a:solidFill>
                          <a:effectLst/>
                          <a:latin typeface="+mn-lt"/>
                          <a:ea typeface="+mn-ea"/>
                          <a:cs typeface="+mn-cs"/>
                        </a:rPr>
                        <a:t> </a:t>
                      </a:r>
                      <a:r>
                        <a:rPr kumimoji="0" lang="zh-HK" altLang="zh-HK" sz="1100" b="1" kern="1200" dirty="0" smtClean="0">
                          <a:solidFill>
                            <a:schemeClr val="dk1"/>
                          </a:solidFill>
                          <a:effectLst/>
                          <a:latin typeface="+mn-lt"/>
                          <a:ea typeface="+mn-ea"/>
                          <a:cs typeface="+mn-cs"/>
                        </a:rPr>
                        <a:t>這是他們照耶和華藉摩西所吩咐的，初次往前行。</a:t>
                      </a:r>
                      <a:r>
                        <a:rPr kumimoji="0" lang="en-US" altLang="zh-HK" sz="1100" kern="1200" dirty="0" smtClean="0">
                          <a:solidFill>
                            <a:schemeClr val="dk1"/>
                          </a:solidFill>
                          <a:effectLst/>
                          <a:latin typeface="+mn-lt"/>
                          <a:ea typeface="+mn-ea"/>
                          <a:cs typeface="+mn-cs"/>
                        </a:rPr>
                        <a:t> 14 </a:t>
                      </a:r>
                      <a:r>
                        <a:rPr kumimoji="0" lang="zh-HK" altLang="zh-HK" sz="1100" kern="1200" dirty="0" smtClean="0">
                          <a:solidFill>
                            <a:schemeClr val="dk1"/>
                          </a:solidFill>
                          <a:effectLst/>
                          <a:latin typeface="+mn-lt"/>
                          <a:ea typeface="+mn-ea"/>
                          <a:cs typeface="+mn-cs"/>
                        </a:rPr>
                        <a:t>按著軍隊首先往前行的是猶大營的纛。統領軍隊的是亞米拿達的兒子拿順。</a:t>
                      </a:r>
                      <a:r>
                        <a:rPr kumimoji="0" lang="en-US" altLang="zh-HK" sz="1100" kern="1200" dirty="0" smtClean="0">
                          <a:solidFill>
                            <a:schemeClr val="dk1"/>
                          </a:solidFill>
                          <a:effectLst/>
                          <a:latin typeface="+mn-lt"/>
                          <a:ea typeface="+mn-ea"/>
                          <a:cs typeface="+mn-cs"/>
                        </a:rPr>
                        <a:t> 15 </a:t>
                      </a:r>
                      <a:r>
                        <a:rPr kumimoji="0" lang="zh-HK" altLang="zh-HK" sz="1100" kern="1200" dirty="0" smtClean="0">
                          <a:solidFill>
                            <a:schemeClr val="dk1"/>
                          </a:solidFill>
                          <a:effectLst/>
                          <a:latin typeface="+mn-lt"/>
                          <a:ea typeface="+mn-ea"/>
                          <a:cs typeface="+mn-cs"/>
                        </a:rPr>
                        <a:t>統領以薩迦支派軍隊的是蘇押的兒子拿坦業。</a:t>
                      </a:r>
                      <a:r>
                        <a:rPr kumimoji="0" lang="en-US" altLang="zh-HK" sz="1100" kern="1200" dirty="0" smtClean="0">
                          <a:solidFill>
                            <a:schemeClr val="dk1"/>
                          </a:solidFill>
                          <a:effectLst/>
                          <a:latin typeface="+mn-lt"/>
                          <a:ea typeface="+mn-ea"/>
                          <a:cs typeface="+mn-cs"/>
                        </a:rPr>
                        <a:t> 16 </a:t>
                      </a:r>
                      <a:r>
                        <a:rPr kumimoji="0" lang="zh-HK" altLang="zh-HK" sz="1100" kern="1200" dirty="0" smtClean="0">
                          <a:solidFill>
                            <a:schemeClr val="dk1"/>
                          </a:solidFill>
                          <a:effectLst/>
                          <a:latin typeface="+mn-lt"/>
                          <a:ea typeface="+mn-ea"/>
                          <a:cs typeface="+mn-cs"/>
                        </a:rPr>
                        <a:t>統領西布倫支派軍隊的是希倫的兒子以利押。</a:t>
                      </a:r>
                      <a:r>
                        <a:rPr kumimoji="0" lang="en-US" altLang="zh-HK" sz="1100" kern="1200" dirty="0" smtClean="0">
                          <a:solidFill>
                            <a:schemeClr val="dk1"/>
                          </a:solidFill>
                          <a:effectLst/>
                          <a:latin typeface="+mn-lt"/>
                          <a:ea typeface="+mn-ea"/>
                          <a:cs typeface="+mn-cs"/>
                        </a:rPr>
                        <a:t> 17 </a:t>
                      </a:r>
                      <a:r>
                        <a:rPr kumimoji="0" lang="zh-HK" altLang="zh-HK" sz="1100" kern="1200" dirty="0" smtClean="0">
                          <a:solidFill>
                            <a:schemeClr val="dk1"/>
                          </a:solidFill>
                          <a:effectLst/>
                          <a:latin typeface="+mn-lt"/>
                          <a:ea typeface="+mn-ea"/>
                          <a:cs typeface="+mn-cs"/>
                        </a:rPr>
                        <a:t>帳幕拆卸，革順的子孫和米拉利的子孫就抬著帳幕先往前行。</a:t>
                      </a:r>
                      <a:r>
                        <a:rPr kumimoji="0" lang="en-US" altLang="zh-HK" sz="1100" kern="1200" dirty="0" smtClean="0">
                          <a:solidFill>
                            <a:schemeClr val="dk1"/>
                          </a:solidFill>
                          <a:effectLst/>
                          <a:latin typeface="+mn-lt"/>
                          <a:ea typeface="+mn-ea"/>
                          <a:cs typeface="+mn-cs"/>
                        </a:rPr>
                        <a:t> 18 </a:t>
                      </a:r>
                      <a:r>
                        <a:rPr kumimoji="0" lang="zh-HK" altLang="zh-HK" sz="1100" kern="1200" dirty="0" smtClean="0">
                          <a:solidFill>
                            <a:schemeClr val="dk1"/>
                          </a:solidFill>
                          <a:effectLst/>
                          <a:latin typeface="+mn-lt"/>
                          <a:ea typeface="+mn-ea"/>
                          <a:cs typeface="+mn-cs"/>
                        </a:rPr>
                        <a:t>按著軍隊往前行的是流便營的纛。統領軍隊的是示丟珥的兒子以利蓿。</a:t>
                      </a:r>
                      <a:r>
                        <a:rPr kumimoji="0" lang="en-US" altLang="zh-HK" sz="1100" kern="1200" dirty="0" smtClean="0">
                          <a:solidFill>
                            <a:schemeClr val="dk1"/>
                          </a:solidFill>
                          <a:effectLst/>
                          <a:latin typeface="+mn-lt"/>
                          <a:ea typeface="+mn-ea"/>
                          <a:cs typeface="+mn-cs"/>
                        </a:rPr>
                        <a:t> 19 </a:t>
                      </a:r>
                      <a:r>
                        <a:rPr kumimoji="0" lang="zh-HK" altLang="zh-HK" sz="1100" kern="1200" dirty="0" smtClean="0">
                          <a:solidFill>
                            <a:schemeClr val="dk1"/>
                          </a:solidFill>
                          <a:effectLst/>
                          <a:latin typeface="+mn-lt"/>
                          <a:ea typeface="+mn-ea"/>
                          <a:cs typeface="+mn-cs"/>
                        </a:rPr>
                        <a:t>統領西緬支派軍隊的是蘇利沙代的兒子示路蔑。</a:t>
                      </a:r>
                      <a:r>
                        <a:rPr kumimoji="0" lang="en-US" altLang="zh-HK" sz="1100" kern="1200" dirty="0" smtClean="0">
                          <a:solidFill>
                            <a:schemeClr val="dk1"/>
                          </a:solidFill>
                          <a:effectLst/>
                          <a:latin typeface="+mn-lt"/>
                          <a:ea typeface="+mn-ea"/>
                          <a:cs typeface="+mn-cs"/>
                        </a:rPr>
                        <a:t> 20 </a:t>
                      </a:r>
                      <a:r>
                        <a:rPr kumimoji="0" lang="zh-HK" altLang="zh-HK" sz="1100" kern="1200" dirty="0" smtClean="0">
                          <a:solidFill>
                            <a:schemeClr val="dk1"/>
                          </a:solidFill>
                          <a:effectLst/>
                          <a:latin typeface="+mn-lt"/>
                          <a:ea typeface="+mn-ea"/>
                          <a:cs typeface="+mn-cs"/>
                        </a:rPr>
                        <a:t>統領迦得支派軍隊的是丟珥的兒子以利雅薩。</a:t>
                      </a:r>
                      <a:r>
                        <a:rPr kumimoji="0" lang="en-US" altLang="zh-HK" sz="1100" kern="1200" dirty="0" smtClean="0">
                          <a:solidFill>
                            <a:schemeClr val="dk1"/>
                          </a:solidFill>
                          <a:effectLst/>
                          <a:latin typeface="+mn-lt"/>
                          <a:ea typeface="+mn-ea"/>
                          <a:cs typeface="+mn-cs"/>
                        </a:rPr>
                        <a:t> 21 </a:t>
                      </a:r>
                      <a:r>
                        <a:rPr kumimoji="0" lang="zh-HK" altLang="zh-HK" sz="1100" kern="1200" dirty="0" smtClean="0">
                          <a:solidFill>
                            <a:schemeClr val="dk1"/>
                          </a:solidFill>
                          <a:effectLst/>
                          <a:latin typeface="+mn-lt"/>
                          <a:ea typeface="+mn-ea"/>
                          <a:cs typeface="+mn-cs"/>
                        </a:rPr>
                        <a:t>哥轄人抬著聖物先往前行。他們未到以前，抬帳幕的已經把帳幕支好。</a:t>
                      </a:r>
                      <a:r>
                        <a:rPr kumimoji="0" lang="en-US" altLang="zh-HK" sz="1100" kern="1200" dirty="0" smtClean="0">
                          <a:solidFill>
                            <a:schemeClr val="dk1"/>
                          </a:solidFill>
                          <a:effectLst/>
                          <a:latin typeface="+mn-lt"/>
                          <a:ea typeface="+mn-ea"/>
                          <a:cs typeface="+mn-cs"/>
                        </a:rPr>
                        <a:t> 22 </a:t>
                      </a:r>
                      <a:r>
                        <a:rPr kumimoji="0" lang="zh-HK" altLang="zh-HK" sz="1100" kern="1200" dirty="0" smtClean="0">
                          <a:solidFill>
                            <a:schemeClr val="dk1"/>
                          </a:solidFill>
                          <a:effectLst/>
                          <a:latin typeface="+mn-lt"/>
                          <a:ea typeface="+mn-ea"/>
                          <a:cs typeface="+mn-cs"/>
                        </a:rPr>
                        <a:t>按著軍隊往前行的是以法蓮營的纛，統領軍隊的是亞米忽的兒子以利沙瑪。</a:t>
                      </a:r>
                      <a:r>
                        <a:rPr kumimoji="0" lang="en-US" altLang="zh-HK" sz="1100" kern="1200" dirty="0" smtClean="0">
                          <a:solidFill>
                            <a:schemeClr val="dk1"/>
                          </a:solidFill>
                          <a:effectLst/>
                          <a:latin typeface="+mn-lt"/>
                          <a:ea typeface="+mn-ea"/>
                          <a:cs typeface="+mn-cs"/>
                        </a:rPr>
                        <a:t> 23 </a:t>
                      </a:r>
                      <a:r>
                        <a:rPr kumimoji="0" lang="zh-HK" altLang="zh-HK" sz="1100" kern="1200" dirty="0" smtClean="0">
                          <a:solidFill>
                            <a:schemeClr val="dk1"/>
                          </a:solidFill>
                          <a:effectLst/>
                          <a:latin typeface="+mn-lt"/>
                          <a:ea typeface="+mn-ea"/>
                          <a:cs typeface="+mn-cs"/>
                        </a:rPr>
                        <a:t>統領瑪拿西支派軍隊的是比大蓿的兒子迦瑪列。</a:t>
                      </a:r>
                      <a:r>
                        <a:rPr kumimoji="0" lang="en-US" altLang="zh-HK" sz="1100" kern="1200" dirty="0" smtClean="0">
                          <a:solidFill>
                            <a:schemeClr val="dk1"/>
                          </a:solidFill>
                          <a:effectLst/>
                          <a:latin typeface="+mn-lt"/>
                          <a:ea typeface="+mn-ea"/>
                          <a:cs typeface="+mn-cs"/>
                        </a:rPr>
                        <a:t> 24 </a:t>
                      </a:r>
                      <a:r>
                        <a:rPr kumimoji="0" lang="zh-HK" altLang="zh-HK" sz="1100" kern="1200" dirty="0" smtClean="0">
                          <a:solidFill>
                            <a:schemeClr val="dk1"/>
                          </a:solidFill>
                          <a:effectLst/>
                          <a:latin typeface="+mn-lt"/>
                          <a:ea typeface="+mn-ea"/>
                          <a:cs typeface="+mn-cs"/>
                        </a:rPr>
                        <a:t>統領便雅憫支派軍隊的是基多尼的兒子亞比但。</a:t>
                      </a:r>
                      <a:r>
                        <a:rPr kumimoji="0" lang="en-US" altLang="zh-HK" sz="1100" kern="1200" dirty="0" smtClean="0">
                          <a:solidFill>
                            <a:schemeClr val="dk1"/>
                          </a:solidFill>
                          <a:effectLst/>
                          <a:latin typeface="+mn-lt"/>
                          <a:ea typeface="+mn-ea"/>
                          <a:cs typeface="+mn-cs"/>
                        </a:rPr>
                        <a:t> 25 </a:t>
                      </a:r>
                      <a:r>
                        <a:rPr kumimoji="0" lang="zh-HK" altLang="zh-HK" sz="1100" kern="1200" dirty="0" smtClean="0">
                          <a:solidFill>
                            <a:schemeClr val="dk1"/>
                          </a:solidFill>
                          <a:effectLst/>
                          <a:latin typeface="+mn-lt"/>
                          <a:ea typeface="+mn-ea"/>
                          <a:cs typeface="+mn-cs"/>
                        </a:rPr>
                        <a:t>在諸營末後的是但營的纛，按著軍隊往前行。統領軍隊的是亞米沙代的兒子亞希以謝。</a:t>
                      </a:r>
                      <a:r>
                        <a:rPr kumimoji="0" lang="en-US" altLang="zh-HK" sz="1100" kern="1200" dirty="0" smtClean="0">
                          <a:solidFill>
                            <a:schemeClr val="dk1"/>
                          </a:solidFill>
                          <a:effectLst/>
                          <a:latin typeface="+mn-lt"/>
                          <a:ea typeface="+mn-ea"/>
                          <a:cs typeface="+mn-cs"/>
                        </a:rPr>
                        <a:t> 26 </a:t>
                      </a:r>
                      <a:r>
                        <a:rPr kumimoji="0" lang="zh-HK" altLang="zh-HK" sz="1100" kern="1200" dirty="0" smtClean="0">
                          <a:solidFill>
                            <a:schemeClr val="dk1"/>
                          </a:solidFill>
                          <a:effectLst/>
                          <a:latin typeface="+mn-lt"/>
                          <a:ea typeface="+mn-ea"/>
                          <a:cs typeface="+mn-cs"/>
                        </a:rPr>
                        <a:t>統領亞設支派軍隊的是俄蘭的兒子帕結。</a:t>
                      </a:r>
                      <a:r>
                        <a:rPr kumimoji="0" lang="en-US" altLang="zh-HK" sz="1100" kern="1200" dirty="0" smtClean="0">
                          <a:solidFill>
                            <a:schemeClr val="dk1"/>
                          </a:solidFill>
                          <a:effectLst/>
                          <a:latin typeface="+mn-lt"/>
                          <a:ea typeface="+mn-ea"/>
                          <a:cs typeface="+mn-cs"/>
                        </a:rPr>
                        <a:t> 27 </a:t>
                      </a:r>
                      <a:r>
                        <a:rPr kumimoji="0" lang="zh-HK" altLang="zh-HK" sz="1100" kern="1200" dirty="0" smtClean="0">
                          <a:solidFill>
                            <a:schemeClr val="dk1"/>
                          </a:solidFill>
                          <a:effectLst/>
                          <a:latin typeface="+mn-lt"/>
                          <a:ea typeface="+mn-ea"/>
                          <a:cs typeface="+mn-cs"/>
                        </a:rPr>
                        <a:t>統領拿弗他利支派軍隊的是以南的兒子亞希拉。</a:t>
                      </a:r>
                      <a:r>
                        <a:rPr kumimoji="0" lang="en-US" altLang="zh-HK" sz="1100" kern="1200" dirty="0" smtClean="0">
                          <a:solidFill>
                            <a:schemeClr val="dk1"/>
                          </a:solidFill>
                          <a:effectLst/>
                          <a:latin typeface="+mn-lt"/>
                          <a:ea typeface="+mn-ea"/>
                          <a:cs typeface="+mn-cs"/>
                        </a:rPr>
                        <a:t> 28 </a:t>
                      </a:r>
                      <a:r>
                        <a:rPr kumimoji="0" lang="zh-HK" altLang="zh-HK" sz="1100" kern="1200" dirty="0" smtClean="0">
                          <a:solidFill>
                            <a:schemeClr val="dk1"/>
                          </a:solidFill>
                          <a:effectLst/>
                          <a:latin typeface="+mn-lt"/>
                          <a:ea typeface="+mn-ea"/>
                          <a:cs typeface="+mn-cs"/>
                        </a:rPr>
                        <a:t>以色列人按著軍隊往前行，就是這樣。</a:t>
                      </a:r>
                      <a:endParaRPr lang="zh-HK" altLang="en-US" sz="1100" dirty="0"/>
                    </a:p>
                  </a:txBody>
                  <a:tcPr/>
                </a:tc>
                <a:tc>
                  <a:txBody>
                    <a:bodyPr/>
                    <a:lstStyle/>
                    <a:p>
                      <a:pPr algn="just"/>
                      <a:r>
                        <a:rPr kumimoji="0" lang="zh-TW" altLang="zh-HK" sz="1100" b="0" u="none" kern="1200" dirty="0" smtClean="0">
                          <a:solidFill>
                            <a:schemeClr val="dk1"/>
                          </a:solidFill>
                          <a:effectLst/>
                          <a:latin typeface="+mn-lt"/>
                          <a:ea typeface="+mn-ea"/>
                          <a:cs typeface="+mn-cs"/>
                        </a:rPr>
                        <a:t>民</a:t>
                      </a:r>
                      <a:r>
                        <a:rPr kumimoji="0" lang="en-US" altLang="zh-HK" sz="1100" b="0" u="none" kern="1200" dirty="0" smtClean="0">
                          <a:solidFill>
                            <a:schemeClr val="dk1"/>
                          </a:solidFill>
                          <a:effectLst/>
                          <a:latin typeface="+mn-lt"/>
                          <a:ea typeface="+mn-ea"/>
                          <a:cs typeface="+mn-cs"/>
                        </a:rPr>
                        <a:t>10:29 </a:t>
                      </a:r>
                      <a:r>
                        <a:rPr kumimoji="0" lang="zh-TW" altLang="zh-HK" sz="1100" b="0" u="none" kern="1200" dirty="0" smtClean="0">
                          <a:solidFill>
                            <a:schemeClr val="dk1"/>
                          </a:solidFill>
                          <a:effectLst/>
                          <a:latin typeface="+mn-lt"/>
                          <a:ea typeface="+mn-ea"/>
                          <a:cs typeface="+mn-cs"/>
                        </a:rPr>
                        <a:t>摩西對他岳父─米甸人流珥的兒子何巴─說：「我們要行路，往耶和華所應許之地去；他曾說：『我要將這地賜給你們。』現在求你和我們同去，我們必厚待你，因為耶和華指著以色列人已經應許給好處。」</a:t>
                      </a:r>
                      <a:r>
                        <a:rPr kumimoji="0" lang="en-US" altLang="zh-HK" sz="1100" b="0" u="none" kern="1200" dirty="0" smtClean="0">
                          <a:solidFill>
                            <a:schemeClr val="dk1"/>
                          </a:solidFill>
                          <a:effectLst/>
                          <a:latin typeface="+mn-lt"/>
                          <a:ea typeface="+mn-ea"/>
                          <a:cs typeface="+mn-cs"/>
                        </a:rPr>
                        <a:t> 30 </a:t>
                      </a:r>
                      <a:r>
                        <a:rPr kumimoji="0" lang="zh-TW" altLang="zh-HK" sz="1100" b="0" u="none" kern="1200" dirty="0" smtClean="0">
                          <a:solidFill>
                            <a:schemeClr val="dk1"/>
                          </a:solidFill>
                          <a:effectLst/>
                          <a:latin typeface="+mn-lt"/>
                          <a:ea typeface="+mn-ea"/>
                          <a:cs typeface="+mn-cs"/>
                        </a:rPr>
                        <a:t>何巴回答說：「我不去；我要回本地本族那裡去。」</a:t>
                      </a:r>
                      <a:r>
                        <a:rPr kumimoji="0" lang="en-US" altLang="zh-HK" sz="1100" b="0" u="none" kern="1200" dirty="0" smtClean="0">
                          <a:solidFill>
                            <a:schemeClr val="dk1"/>
                          </a:solidFill>
                          <a:effectLst/>
                          <a:latin typeface="+mn-lt"/>
                          <a:ea typeface="+mn-ea"/>
                          <a:cs typeface="+mn-cs"/>
                        </a:rPr>
                        <a:t> 31 </a:t>
                      </a:r>
                      <a:r>
                        <a:rPr kumimoji="0" lang="zh-TW" altLang="zh-HK" sz="1100" b="0" u="none" kern="1200" dirty="0" smtClean="0">
                          <a:solidFill>
                            <a:schemeClr val="dk1"/>
                          </a:solidFill>
                          <a:effectLst/>
                          <a:latin typeface="+mn-lt"/>
                          <a:ea typeface="+mn-ea"/>
                          <a:cs typeface="+mn-cs"/>
                        </a:rPr>
                        <a:t>摩西說：「求你不要離開我們；因為你知道我們要在曠野安營，你可以當作我們的眼目。</a:t>
                      </a:r>
                      <a:r>
                        <a:rPr kumimoji="0" lang="en-US" altLang="zh-HK" sz="1100" b="0" u="none" kern="1200" dirty="0" smtClean="0">
                          <a:solidFill>
                            <a:schemeClr val="dk1"/>
                          </a:solidFill>
                          <a:effectLst/>
                          <a:latin typeface="+mn-lt"/>
                          <a:ea typeface="+mn-ea"/>
                          <a:cs typeface="+mn-cs"/>
                        </a:rPr>
                        <a:t> 32 </a:t>
                      </a:r>
                      <a:r>
                        <a:rPr kumimoji="0" lang="zh-TW" altLang="zh-HK" sz="1100" b="0" u="none" kern="1200" dirty="0" smtClean="0">
                          <a:solidFill>
                            <a:schemeClr val="dk1"/>
                          </a:solidFill>
                          <a:effectLst/>
                          <a:latin typeface="+mn-lt"/>
                          <a:ea typeface="+mn-ea"/>
                          <a:cs typeface="+mn-cs"/>
                        </a:rPr>
                        <a:t>你若和我們同去，將來耶和華有甚麼好處待我們，我們也必以甚麼好處待你。」 </a:t>
                      </a:r>
                    </a:p>
                    <a:p>
                      <a:pPr algn="just"/>
                      <a:r>
                        <a:rPr kumimoji="0" lang="en-US" altLang="zh-HK" sz="1100" b="0" u="none" kern="1200" dirty="0" smtClean="0">
                          <a:solidFill>
                            <a:schemeClr val="dk1"/>
                          </a:solidFill>
                          <a:effectLst/>
                          <a:latin typeface="+mn-lt"/>
                          <a:ea typeface="+mn-ea"/>
                          <a:cs typeface="+mn-cs"/>
                        </a:rPr>
                        <a:t>33 </a:t>
                      </a:r>
                      <a:r>
                        <a:rPr kumimoji="0" lang="zh-TW" altLang="zh-HK" sz="1100" b="0" u="none" kern="1200" dirty="0" smtClean="0">
                          <a:solidFill>
                            <a:schemeClr val="dk1"/>
                          </a:solidFill>
                          <a:effectLst/>
                          <a:latin typeface="+mn-lt"/>
                          <a:ea typeface="+mn-ea"/>
                          <a:cs typeface="+mn-cs"/>
                        </a:rPr>
                        <a:t>以色列人離開耶和華的山，往前行了三天的路程；耶和華的約櫃在前頭行了三天的路程，為他們尋找安歇的地方。</a:t>
                      </a:r>
                      <a:r>
                        <a:rPr kumimoji="0" lang="en-US" altLang="zh-HK" sz="1100" b="0" u="none" kern="1200" dirty="0" smtClean="0">
                          <a:solidFill>
                            <a:schemeClr val="dk1"/>
                          </a:solidFill>
                          <a:effectLst/>
                          <a:latin typeface="+mn-lt"/>
                          <a:ea typeface="+mn-ea"/>
                          <a:cs typeface="+mn-cs"/>
                        </a:rPr>
                        <a:t> 34 </a:t>
                      </a:r>
                      <a:r>
                        <a:rPr kumimoji="0" lang="zh-TW" altLang="zh-HK" sz="1100" b="0" u="none" kern="1200" dirty="0" smtClean="0">
                          <a:solidFill>
                            <a:schemeClr val="dk1"/>
                          </a:solidFill>
                          <a:effectLst/>
                          <a:latin typeface="+mn-lt"/>
                          <a:ea typeface="+mn-ea"/>
                          <a:cs typeface="+mn-cs"/>
                        </a:rPr>
                        <a:t>他們拔營往前行，日間有耶和華的雲彩在他們以上。</a:t>
                      </a:r>
                      <a:r>
                        <a:rPr kumimoji="0" lang="en-US" altLang="zh-HK" sz="1100" b="0" u="none" kern="1200" dirty="0" smtClean="0">
                          <a:solidFill>
                            <a:schemeClr val="dk1"/>
                          </a:solidFill>
                          <a:effectLst/>
                          <a:latin typeface="+mn-lt"/>
                          <a:ea typeface="+mn-ea"/>
                          <a:cs typeface="+mn-cs"/>
                        </a:rPr>
                        <a:t> 35 </a:t>
                      </a:r>
                      <a:r>
                        <a:rPr kumimoji="0" lang="zh-TW" altLang="zh-HK" sz="1100" b="0" u="none" kern="1200" dirty="0" smtClean="0">
                          <a:solidFill>
                            <a:schemeClr val="dk1"/>
                          </a:solidFill>
                          <a:effectLst/>
                          <a:latin typeface="+mn-lt"/>
                          <a:ea typeface="+mn-ea"/>
                          <a:cs typeface="+mn-cs"/>
                        </a:rPr>
                        <a:t>約櫃往前行的時候，摩西就說：「耶和華啊，求你興起！願你的仇敵四散！願恨你的人從你面前逃跑！」</a:t>
                      </a:r>
                      <a:r>
                        <a:rPr kumimoji="0" lang="en-US" altLang="zh-HK" sz="1100" b="0" u="none" kern="1200" dirty="0" smtClean="0">
                          <a:solidFill>
                            <a:schemeClr val="dk1"/>
                          </a:solidFill>
                          <a:effectLst/>
                          <a:latin typeface="+mn-lt"/>
                          <a:ea typeface="+mn-ea"/>
                          <a:cs typeface="+mn-cs"/>
                        </a:rPr>
                        <a:t> 36 </a:t>
                      </a:r>
                      <a:r>
                        <a:rPr kumimoji="0" lang="zh-TW" altLang="zh-HK" sz="1100" b="0" u="none" kern="1200" dirty="0" smtClean="0">
                          <a:solidFill>
                            <a:schemeClr val="dk1"/>
                          </a:solidFill>
                          <a:effectLst/>
                          <a:latin typeface="+mn-lt"/>
                          <a:ea typeface="+mn-ea"/>
                          <a:cs typeface="+mn-cs"/>
                        </a:rPr>
                        <a:t>約櫃停住的時候，他就說：「耶和華啊，求你回到以色列的千萬人中！」</a:t>
                      </a:r>
                      <a:endParaRPr lang="zh-HK" altLang="en-US" sz="1100" b="0" u="none" dirty="0"/>
                    </a:p>
                  </a:txBody>
                  <a:tcPr/>
                </a:tc>
              </a:tr>
            </a:tbl>
          </a:graphicData>
        </a:graphic>
      </p:graphicFrame>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56" t="22173" r="9547" b="25457"/>
          <a:stretch/>
        </p:blipFill>
        <p:spPr bwMode="auto">
          <a:xfrm>
            <a:off x="0" y="0"/>
            <a:ext cx="9144000" cy="574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755576" y="77155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4400" dirty="0" smtClean="0">
                <a:solidFill>
                  <a:srgbClr val="FFFF00"/>
                </a:solidFill>
                <a:latin typeface="Times New Roman" panose="02020603050405020304" pitchFamily="18" charset="0"/>
                <a:cs typeface="Times New Roman" panose="02020603050405020304" pitchFamily="18" charset="0"/>
              </a:rPr>
              <a:t>EYE</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21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prieststrump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5399088" cy="40493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89" name="Rectangle 5"/>
          <p:cNvSpPr>
            <a:spLocks noChangeArrowheads="1"/>
          </p:cNvSpPr>
          <p:nvPr/>
        </p:nvSpPr>
        <p:spPr bwMode="auto">
          <a:xfrm>
            <a:off x="796926" y="4101351"/>
            <a:ext cx="7548563" cy="91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120000"/>
              </a:lnSpc>
              <a:spcAft>
                <a:spcPct val="30000"/>
              </a:spcAft>
            </a:pPr>
            <a:r>
              <a:rPr lang="zh-TW" altLang="en-US" sz="2400" dirty="0">
                <a:latin typeface="SimHei" pitchFamily="49" charset="-122"/>
                <a:ea typeface="SimHei" pitchFamily="49" charset="-122"/>
              </a:rPr>
              <a:t>你要用銀子做兩枝號，都要錘出來的，用以招聚會眾，並叫眾營起行。</a:t>
            </a:r>
            <a:r>
              <a:rPr lang="en-US" altLang="zh-TW" sz="2400" dirty="0">
                <a:solidFill>
                  <a:srgbClr val="FFFF00"/>
                </a:solidFill>
                <a:latin typeface="SimHei" pitchFamily="49" charset="-122"/>
                <a:ea typeface="SimHei" pitchFamily="49" charset="-122"/>
              </a:rPr>
              <a:t>(</a:t>
            </a:r>
            <a:r>
              <a:rPr lang="zh-TW" altLang="en-US" sz="2400" dirty="0">
                <a:solidFill>
                  <a:srgbClr val="FFFF00"/>
                </a:solidFill>
                <a:latin typeface="SimHei" pitchFamily="49" charset="-122"/>
                <a:ea typeface="SimHei" pitchFamily="49" charset="-122"/>
              </a:rPr>
              <a:t>民</a:t>
            </a:r>
            <a:r>
              <a:rPr lang="en-US" altLang="zh-TW" sz="2400" dirty="0">
                <a:solidFill>
                  <a:srgbClr val="FFFF00"/>
                </a:solidFill>
                <a:latin typeface="SimHei" pitchFamily="49" charset="-122"/>
                <a:ea typeface="SimHei" pitchFamily="49" charset="-122"/>
              </a:rPr>
              <a:t>10:2) </a:t>
            </a:r>
          </a:p>
        </p:txBody>
      </p:sp>
      <p:sp>
        <p:nvSpPr>
          <p:cNvPr id="67590" name="Rectangle 6"/>
          <p:cNvSpPr>
            <a:spLocks noChangeArrowheads="1"/>
          </p:cNvSpPr>
          <p:nvPr/>
        </p:nvSpPr>
        <p:spPr bwMode="auto">
          <a:xfrm>
            <a:off x="5613401" y="571500"/>
            <a:ext cx="3343275" cy="331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Aft>
                <a:spcPct val="30000"/>
              </a:spcAft>
            </a:pPr>
            <a:r>
              <a:rPr lang="zh-TW" altLang="en-US" sz="2200" dirty="0">
                <a:latin typeface="SimHei" pitchFamily="49" charset="-122"/>
                <a:ea typeface="SimHei" pitchFamily="49" charset="-122"/>
              </a:rPr>
              <a:t>同吹兩號：全會眾聚集。</a:t>
            </a:r>
          </a:p>
          <a:p>
            <a:pPr>
              <a:lnSpc>
                <a:spcPct val="120000"/>
              </a:lnSpc>
              <a:spcAft>
                <a:spcPct val="30000"/>
              </a:spcAft>
            </a:pPr>
            <a:r>
              <a:rPr lang="zh-TW" altLang="en-US" sz="2200" dirty="0">
                <a:latin typeface="SimHei" pitchFamily="49" charset="-122"/>
                <a:ea typeface="SimHei" pitchFamily="49" charset="-122"/>
              </a:rPr>
              <a:t>單吹一號：眾首領聚集。</a:t>
            </a:r>
          </a:p>
          <a:p>
            <a:pPr>
              <a:lnSpc>
                <a:spcPct val="120000"/>
              </a:lnSpc>
              <a:spcAft>
                <a:spcPct val="30000"/>
              </a:spcAft>
            </a:pPr>
            <a:r>
              <a:rPr lang="en-US" altLang="zh-TW" sz="2200" dirty="0">
                <a:solidFill>
                  <a:srgbClr val="FFFF00"/>
                </a:solidFill>
                <a:latin typeface="SimHei" pitchFamily="49" charset="-122"/>
                <a:ea typeface="SimHei" pitchFamily="49" charset="-122"/>
              </a:rPr>
              <a:t>(</a:t>
            </a:r>
            <a:r>
              <a:rPr lang="zh-TW" altLang="en-US" sz="2200" dirty="0">
                <a:solidFill>
                  <a:srgbClr val="FFFF00"/>
                </a:solidFill>
                <a:latin typeface="SimHei" pitchFamily="49" charset="-122"/>
                <a:ea typeface="SimHei" pitchFamily="49" charset="-122"/>
              </a:rPr>
              <a:t>吹號：悠長的響號</a:t>
            </a:r>
            <a:r>
              <a:rPr lang="en-US" altLang="zh-TW" sz="2200" dirty="0">
                <a:solidFill>
                  <a:srgbClr val="FFFF00"/>
                </a:solidFill>
                <a:latin typeface="SimHei" pitchFamily="49" charset="-122"/>
                <a:ea typeface="SimHei" pitchFamily="49" charset="-122"/>
              </a:rPr>
              <a:t>)</a:t>
            </a:r>
          </a:p>
          <a:p>
            <a:pPr>
              <a:lnSpc>
                <a:spcPct val="120000"/>
              </a:lnSpc>
              <a:spcAft>
                <a:spcPct val="30000"/>
              </a:spcAft>
            </a:pPr>
            <a:endParaRPr lang="en-US" altLang="zh-TW" sz="1200" dirty="0">
              <a:solidFill>
                <a:srgbClr val="663300"/>
              </a:solidFill>
              <a:latin typeface="SimHei" pitchFamily="49" charset="-122"/>
              <a:ea typeface="SimHei" pitchFamily="49" charset="-122"/>
            </a:endParaRPr>
          </a:p>
          <a:p>
            <a:pPr>
              <a:lnSpc>
                <a:spcPct val="120000"/>
              </a:lnSpc>
              <a:spcAft>
                <a:spcPct val="30000"/>
              </a:spcAft>
            </a:pPr>
            <a:r>
              <a:rPr lang="zh-TW" altLang="en-US" sz="2200" dirty="0">
                <a:latin typeface="SimHei" pitchFamily="49" charset="-122"/>
                <a:ea typeface="SimHei" pitchFamily="49" charset="-122"/>
              </a:rPr>
              <a:t>吹出大聲：東邊營起行。</a:t>
            </a:r>
          </a:p>
          <a:p>
            <a:pPr>
              <a:lnSpc>
                <a:spcPct val="120000"/>
              </a:lnSpc>
              <a:spcAft>
                <a:spcPct val="30000"/>
              </a:spcAft>
            </a:pPr>
            <a:r>
              <a:rPr lang="zh-TW" altLang="en-US" sz="2200" dirty="0">
                <a:latin typeface="SimHei" pitchFamily="49" charset="-122"/>
                <a:ea typeface="SimHei" pitchFamily="49" charset="-122"/>
              </a:rPr>
              <a:t>再吹大聲：南邊營起行。</a:t>
            </a:r>
          </a:p>
          <a:p>
            <a:pPr>
              <a:lnSpc>
                <a:spcPct val="120000"/>
              </a:lnSpc>
              <a:spcAft>
                <a:spcPct val="30000"/>
              </a:spcAft>
            </a:pPr>
            <a:r>
              <a:rPr lang="en-US" altLang="zh-TW" sz="2200" dirty="0">
                <a:solidFill>
                  <a:srgbClr val="FFFF00"/>
                </a:solidFill>
                <a:latin typeface="SimHei" pitchFamily="49" charset="-122"/>
                <a:ea typeface="SimHei" pitchFamily="49" charset="-122"/>
              </a:rPr>
              <a:t>(</a:t>
            </a:r>
            <a:r>
              <a:rPr lang="zh-TW" altLang="en-US" sz="2200" dirty="0">
                <a:solidFill>
                  <a:srgbClr val="FFFF00"/>
                </a:solidFill>
                <a:latin typeface="SimHei" pitchFamily="49" charset="-122"/>
                <a:ea typeface="SimHei" pitchFamily="49" charset="-122"/>
              </a:rPr>
              <a:t>大聲：一串短促的響號</a:t>
            </a:r>
            <a:r>
              <a:rPr lang="en-US" altLang="zh-TW" sz="2200" dirty="0">
                <a:solidFill>
                  <a:srgbClr val="FFFF00"/>
                </a:solidFill>
                <a:latin typeface="SimHei" pitchFamily="49" charset="-122"/>
                <a:ea typeface="SimHei" pitchFamily="49" charset="-122"/>
              </a:rPr>
              <a:t>)</a:t>
            </a:r>
          </a:p>
        </p:txBody>
      </p:sp>
    </p:spTree>
    <p:extLst>
      <p:ext uri="{BB962C8B-B14F-4D97-AF65-F5344CB8AC3E}">
        <p14:creationId xmlns:p14="http://schemas.microsoft.com/office/powerpoint/2010/main" val="1927167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9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759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9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9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75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17348" y="26354"/>
            <a:ext cx="9126651" cy="5117146"/>
            <a:chOff x="17348" y="26354"/>
            <a:chExt cx="9126651" cy="5117146"/>
          </a:xfrm>
        </p:grpSpPr>
        <p:pic>
          <p:nvPicPr>
            <p:cNvPr id="1026" name="Picture 2" descr="torah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b="27868"/>
            <a:stretch/>
          </p:blipFill>
          <p:spPr bwMode="auto">
            <a:xfrm>
              <a:off x="17348" y="26354"/>
              <a:ext cx="9126651" cy="441760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7348" y="4443958"/>
              <a:ext cx="9126651" cy="699542"/>
            </a:xfrm>
            <a:prstGeom prst="rect">
              <a:avLst/>
            </a:prstGeom>
            <a:solidFill>
              <a:srgbClr val="FBC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chemeClr val="bg1"/>
                  </a:solidFill>
                  <a:latin typeface="Adobe 繁黑體 Std B" pitchFamily="34" charset="-120"/>
                  <a:ea typeface="Adobe 繁黑體 Std B" pitchFamily="34" charset="-120"/>
                </a:rPr>
                <a:t>箴言</a:t>
              </a:r>
              <a:r>
                <a:rPr lang="en-US" altLang="zh-TW" sz="2000" b="1" dirty="0" smtClean="0">
                  <a:solidFill>
                    <a:schemeClr val="bg1"/>
                  </a:solidFill>
                  <a:latin typeface="Adobe 繁黑體 Std B" pitchFamily="34" charset="-120"/>
                  <a:ea typeface="Adobe 繁黑體 Std B" pitchFamily="34" charset="-120"/>
                </a:rPr>
                <a:t>6:23</a:t>
              </a:r>
              <a:r>
                <a:rPr lang="zh-TW" altLang="en-US" sz="2000" b="1" dirty="0">
                  <a:solidFill>
                    <a:schemeClr val="bg1"/>
                  </a:solidFill>
                  <a:latin typeface="Adobe 繁黑體 Std B" pitchFamily="34" charset="-120"/>
                  <a:ea typeface="Adobe 繁黑體 Std B" pitchFamily="34" charset="-120"/>
                </a:rPr>
                <a:t> 因為誡命是</a:t>
              </a:r>
              <a:r>
                <a:rPr lang="zh-TW" altLang="en-US" sz="2000" b="1" dirty="0" smtClean="0">
                  <a:solidFill>
                    <a:schemeClr val="bg1"/>
                  </a:solidFill>
                  <a:latin typeface="Adobe 繁黑體 Std B" pitchFamily="34" charset="-120"/>
                  <a:ea typeface="Adobe 繁黑體 Std B" pitchFamily="34" charset="-120"/>
                </a:rPr>
                <a:t>燈、法則</a:t>
              </a:r>
              <a:r>
                <a:rPr lang="en-US" altLang="zh-TW" sz="2000" b="1" dirty="0">
                  <a:solidFill>
                    <a:schemeClr val="bg1"/>
                  </a:solidFill>
                  <a:latin typeface="Adobe 繁黑體 Std B" pitchFamily="34" charset="-120"/>
                  <a:ea typeface="Adobe 繁黑體 Std B" pitchFamily="34" charset="-120"/>
                </a:rPr>
                <a:t>〔</a:t>
              </a:r>
              <a:r>
                <a:rPr lang="zh-TW" altLang="en-US" sz="2000" b="1" dirty="0">
                  <a:solidFill>
                    <a:schemeClr val="bg1"/>
                  </a:solidFill>
                  <a:latin typeface="Adobe 繁黑體 Std B" pitchFamily="34" charset="-120"/>
                  <a:ea typeface="Adobe 繁黑體 Std B" pitchFamily="34" charset="-120"/>
                </a:rPr>
                <a:t>或作指教</a:t>
              </a:r>
              <a:r>
                <a:rPr lang="en-US" altLang="zh-TW" sz="2000" b="1" dirty="0" smtClean="0">
                  <a:solidFill>
                    <a:schemeClr val="bg1"/>
                  </a:solidFill>
                  <a:latin typeface="Adobe 繁黑體 Std B" pitchFamily="34" charset="-120"/>
                  <a:ea typeface="Adobe 繁黑體 Std B" pitchFamily="34" charset="-120"/>
                </a:rPr>
                <a:t>〕</a:t>
              </a:r>
              <a:r>
                <a:rPr lang="zh-TW" altLang="en-US" sz="2000" b="1" dirty="0" smtClean="0">
                  <a:solidFill>
                    <a:schemeClr val="bg1"/>
                  </a:solidFill>
                  <a:latin typeface="Adobe 繁黑體 Std B" pitchFamily="34" charset="-120"/>
                  <a:ea typeface="Adobe 繁黑體 Std B" pitchFamily="34" charset="-120"/>
                </a:rPr>
                <a:t>是</a:t>
              </a:r>
              <a:r>
                <a:rPr lang="zh-TW" altLang="en-US" sz="2000" b="1" dirty="0">
                  <a:solidFill>
                    <a:schemeClr val="bg1"/>
                  </a:solidFill>
                  <a:latin typeface="Adobe 繁黑體 Std B" pitchFamily="34" charset="-120"/>
                  <a:ea typeface="Adobe 繁黑體 Std B" pitchFamily="34" charset="-120"/>
                </a:rPr>
                <a:t>光、訓誨的責備是生命的道．</a:t>
              </a:r>
              <a:endParaRPr lang="zh-HK" altLang="en-US" sz="2000" b="1" dirty="0">
                <a:solidFill>
                  <a:schemeClr val="bg1"/>
                </a:solidFill>
                <a:latin typeface="Adobe 繁黑體 Std B" pitchFamily="34" charset="-120"/>
                <a:ea typeface="Adobe 繁黑體 Std B" pitchFamily="34" charset="-120"/>
              </a:endParaRPr>
            </a:p>
          </p:txBody>
        </p:sp>
      </p:grpSp>
    </p:spTree>
    <p:extLst>
      <p:ext uri="{BB962C8B-B14F-4D97-AF65-F5344CB8AC3E}">
        <p14:creationId xmlns:p14="http://schemas.microsoft.com/office/powerpoint/2010/main" val="592157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Arch_Titus,_Forum_Romanum,_Rome,_Ita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0"/>
            <a:ext cx="7416800" cy="51613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61" name="Text Box 5"/>
          <p:cNvSpPr txBox="1">
            <a:spLocks noChangeArrowheads="1"/>
          </p:cNvSpPr>
          <p:nvPr/>
        </p:nvSpPr>
        <p:spPr bwMode="auto">
          <a:xfrm>
            <a:off x="5347236" y="246460"/>
            <a:ext cx="26468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400">
                <a:ea typeface="SimHei" pitchFamily="49" charset="-122"/>
              </a:rPr>
              <a:t>羅馬的提多凱旋門</a:t>
            </a:r>
          </a:p>
        </p:txBody>
      </p:sp>
      <p:sp>
        <p:nvSpPr>
          <p:cNvPr id="70662" name="Oval 6"/>
          <p:cNvSpPr>
            <a:spLocks noChangeArrowheads="1"/>
          </p:cNvSpPr>
          <p:nvPr/>
        </p:nvSpPr>
        <p:spPr bwMode="auto">
          <a:xfrm rot="-530196">
            <a:off x="4648200" y="3886200"/>
            <a:ext cx="1371600" cy="57150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Tree>
    <p:extLst>
      <p:ext uri="{BB962C8B-B14F-4D97-AF65-F5344CB8AC3E}">
        <p14:creationId xmlns:p14="http://schemas.microsoft.com/office/powerpoint/2010/main" val="4292317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Screen-Shot-2014-03-23-a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9632"/>
            <a:ext cx="9144000" cy="34230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637" name="Oval 5"/>
          <p:cNvSpPr>
            <a:spLocks noChangeArrowheads="1"/>
          </p:cNvSpPr>
          <p:nvPr/>
        </p:nvSpPr>
        <p:spPr bwMode="auto">
          <a:xfrm>
            <a:off x="5638800" y="1016794"/>
            <a:ext cx="3505200" cy="16573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69638" name="Text Box 6"/>
          <p:cNvSpPr txBox="1">
            <a:spLocks noChangeArrowheads="1"/>
          </p:cNvSpPr>
          <p:nvPr/>
        </p:nvSpPr>
        <p:spPr bwMode="auto">
          <a:xfrm>
            <a:off x="2791659" y="4406504"/>
            <a:ext cx="35702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400">
                <a:ea typeface="SimHei" pitchFamily="49" charset="-122"/>
              </a:rPr>
              <a:t>羅馬提多凱旋門上的浮雕</a:t>
            </a:r>
          </a:p>
        </p:txBody>
      </p:sp>
      <p:sp>
        <p:nvSpPr>
          <p:cNvPr id="69639" name="Text Box 7"/>
          <p:cNvSpPr txBox="1">
            <a:spLocks noChangeArrowheads="1"/>
          </p:cNvSpPr>
          <p:nvPr/>
        </p:nvSpPr>
        <p:spPr bwMode="auto">
          <a:xfrm>
            <a:off x="6302092" y="184548"/>
            <a:ext cx="2159566" cy="83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Aft>
                <a:spcPct val="20000"/>
              </a:spcAft>
            </a:pPr>
            <a:r>
              <a:rPr lang="zh-TW" altLang="en-US" sz="2200">
                <a:ea typeface="SimHei" pitchFamily="49" charset="-122"/>
              </a:rPr>
              <a:t>羅馬軍隊在聖殿</a:t>
            </a:r>
          </a:p>
          <a:p>
            <a:pPr algn="ctr">
              <a:spcAft>
                <a:spcPct val="20000"/>
              </a:spcAft>
            </a:pPr>
            <a:r>
              <a:rPr lang="zh-TW" altLang="en-US" sz="2200">
                <a:ea typeface="SimHei" pitchFamily="49" charset="-122"/>
              </a:rPr>
              <a:t>擄獲的兩枝銀號</a:t>
            </a:r>
          </a:p>
        </p:txBody>
      </p:sp>
    </p:spTree>
    <p:extLst>
      <p:ext uri="{BB962C8B-B14F-4D97-AF65-F5344CB8AC3E}">
        <p14:creationId xmlns:p14="http://schemas.microsoft.com/office/powerpoint/2010/main" val="2713898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animBg="1"/>
      <p:bldP spid="696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descr="fig142"/>
          <p:cNvPicPr>
            <a:picLocks noChangeAspect="1" noChangeArrowheads="1"/>
          </p:cNvPicPr>
          <p:nvPr/>
        </p:nvPicPr>
        <p:blipFill>
          <a:blip r:embed="rId3">
            <a:extLst>
              <a:ext uri="{28A0092B-C50C-407E-A947-70E740481C1C}">
                <a14:useLocalDpi xmlns:a14="http://schemas.microsoft.com/office/drawing/2010/main" val="0"/>
              </a:ext>
            </a:extLst>
          </a:blip>
          <a:srcRect t="16165"/>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7222" name="Oval 6"/>
          <p:cNvSpPr>
            <a:spLocks noChangeArrowheads="1"/>
          </p:cNvSpPr>
          <p:nvPr/>
        </p:nvSpPr>
        <p:spPr bwMode="auto">
          <a:xfrm>
            <a:off x="7510464" y="546498"/>
            <a:ext cx="630237" cy="463153"/>
          </a:xfrm>
          <a:prstGeom prst="ellipse">
            <a:avLst/>
          </a:prstGeom>
          <a:noFill/>
          <a:ln w="2857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Tree>
    <p:extLst>
      <p:ext uri="{BB962C8B-B14F-4D97-AF65-F5344CB8AC3E}">
        <p14:creationId xmlns:p14="http://schemas.microsoft.com/office/powerpoint/2010/main" val="1346307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236 Elijah's Cave At Mount Sina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38"/>
            <a:ext cx="9144000" cy="517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597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10"/>
          <p:cNvPicPr>
            <a:picLocks noChangeAspect="1" noChangeArrowheads="1"/>
          </p:cNvPicPr>
          <p:nvPr/>
        </p:nvPicPr>
        <p:blipFill>
          <a:blip r:embed="rId3">
            <a:extLst>
              <a:ext uri="{28A0092B-C50C-407E-A947-70E740481C1C}">
                <a14:useLocalDpi xmlns:a14="http://schemas.microsoft.com/office/drawing/2010/main" val="0"/>
              </a:ext>
            </a:extLst>
          </a:blip>
          <a:srcRect t="2322"/>
          <a:stretch>
            <a:fillRect/>
          </a:stretch>
        </p:blipFill>
        <p:spPr bwMode="auto">
          <a:xfrm>
            <a:off x="0" y="0"/>
            <a:ext cx="9144000" cy="4005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3" name="Rectangle 5"/>
          <p:cNvSpPr>
            <a:spLocks noChangeArrowheads="1"/>
          </p:cNvSpPr>
          <p:nvPr/>
        </p:nvSpPr>
        <p:spPr bwMode="auto">
          <a:xfrm>
            <a:off x="645536" y="3992223"/>
            <a:ext cx="7875587" cy="115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Aft>
                <a:spcPct val="30000"/>
              </a:spcAft>
            </a:pPr>
            <a:r>
              <a:rPr lang="zh-TW" altLang="en-US" sz="2000" dirty="0">
                <a:latin typeface="SimHei" pitchFamily="49" charset="-122"/>
                <a:ea typeface="SimHei" pitchFamily="49" charset="-122"/>
              </a:rPr>
              <a:t>他</a:t>
            </a:r>
            <a:r>
              <a:rPr lang="en-US" altLang="zh-TW" sz="2000" dirty="0">
                <a:solidFill>
                  <a:srgbClr val="FFFF00"/>
                </a:solidFill>
                <a:latin typeface="SimHei" pitchFamily="49" charset="-122"/>
                <a:ea typeface="SimHei" pitchFamily="49" charset="-122"/>
              </a:rPr>
              <a:t>(</a:t>
            </a:r>
            <a:r>
              <a:rPr lang="zh-TW" altLang="en-US" sz="2000" dirty="0">
                <a:solidFill>
                  <a:srgbClr val="FFFF00"/>
                </a:solidFill>
                <a:latin typeface="SimHei" pitchFamily="49" charset="-122"/>
                <a:ea typeface="SimHei" pitchFamily="49" charset="-122"/>
              </a:rPr>
              <a:t>以利亞</a:t>
            </a:r>
            <a:r>
              <a:rPr lang="en-US" altLang="zh-TW" sz="2000" dirty="0">
                <a:solidFill>
                  <a:srgbClr val="FFFF00"/>
                </a:solidFill>
                <a:latin typeface="SimHei" pitchFamily="49" charset="-122"/>
                <a:ea typeface="SimHei" pitchFamily="49" charset="-122"/>
              </a:rPr>
              <a:t>)</a:t>
            </a:r>
            <a:r>
              <a:rPr lang="zh-TW" altLang="en-US" sz="2000" dirty="0">
                <a:latin typeface="SimHei" pitchFamily="49" charset="-122"/>
                <a:ea typeface="SimHei" pitchFamily="49" charset="-122"/>
              </a:rPr>
              <a:t>就起來吃了喝了，仗著這飲食的力，走了四十晝夜，到了</a:t>
            </a:r>
            <a:r>
              <a:rPr lang="zh-TW" altLang="en-US" sz="2000" dirty="0">
                <a:solidFill>
                  <a:srgbClr val="FFFF00"/>
                </a:solidFill>
                <a:latin typeface="SimHei" pitchFamily="49" charset="-122"/>
                <a:ea typeface="SimHei" pitchFamily="49" charset="-122"/>
              </a:rPr>
              <a:t>神的山</a:t>
            </a:r>
            <a:r>
              <a:rPr lang="zh-TW" altLang="en-US" sz="2000" dirty="0">
                <a:latin typeface="SimHei" pitchFamily="49" charset="-122"/>
                <a:ea typeface="SimHei" pitchFamily="49" charset="-122"/>
              </a:rPr>
              <a:t>，就是</a:t>
            </a:r>
            <a:r>
              <a:rPr lang="zh-TW" altLang="en-US" sz="2000" dirty="0">
                <a:solidFill>
                  <a:srgbClr val="FFFF00"/>
                </a:solidFill>
                <a:latin typeface="SimHei" pitchFamily="49" charset="-122"/>
                <a:ea typeface="SimHei" pitchFamily="49" charset="-122"/>
              </a:rPr>
              <a:t>何烈山</a:t>
            </a:r>
            <a:r>
              <a:rPr lang="zh-TW" altLang="en-US" sz="2000" dirty="0">
                <a:latin typeface="SimHei" pitchFamily="49" charset="-122"/>
                <a:ea typeface="SimHei" pitchFamily="49" charset="-122"/>
              </a:rPr>
              <a:t>。他在那裡進了一個洞，就住在洞中。耶和華的話臨到他說：「以利亞啊，你在這裡做什麼？」</a:t>
            </a:r>
            <a:r>
              <a:rPr lang="en-US" altLang="zh-TW" sz="2000" dirty="0">
                <a:solidFill>
                  <a:srgbClr val="FFFF00"/>
                </a:solidFill>
                <a:latin typeface="SimHei" pitchFamily="49" charset="-122"/>
                <a:ea typeface="SimHei" pitchFamily="49" charset="-122"/>
              </a:rPr>
              <a:t>(</a:t>
            </a:r>
            <a:r>
              <a:rPr lang="zh-TW" altLang="en-US" sz="2000" dirty="0">
                <a:solidFill>
                  <a:srgbClr val="FFFF00"/>
                </a:solidFill>
                <a:latin typeface="SimHei" pitchFamily="49" charset="-122"/>
                <a:ea typeface="SimHei" pitchFamily="49" charset="-122"/>
              </a:rPr>
              <a:t>王上</a:t>
            </a:r>
            <a:r>
              <a:rPr lang="en-US" altLang="zh-TW" sz="2000" dirty="0">
                <a:solidFill>
                  <a:srgbClr val="FFFF00"/>
                </a:solidFill>
                <a:latin typeface="SimHei" pitchFamily="49" charset="-122"/>
                <a:ea typeface="SimHei" pitchFamily="49" charset="-122"/>
              </a:rPr>
              <a:t>19:8-9)</a:t>
            </a: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829" t="22529" r="10271" b="30405"/>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9724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4" y="0"/>
            <a:ext cx="8118475" cy="36206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997" name="Rectangle 5"/>
          <p:cNvSpPr>
            <a:spLocks noChangeArrowheads="1"/>
          </p:cNvSpPr>
          <p:nvPr/>
        </p:nvSpPr>
        <p:spPr bwMode="auto">
          <a:xfrm>
            <a:off x="633414" y="3646633"/>
            <a:ext cx="787558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Aft>
                <a:spcPct val="30000"/>
              </a:spcAft>
            </a:pPr>
            <a:r>
              <a:rPr lang="zh-TW" altLang="en-US" sz="2000" dirty="0">
                <a:latin typeface="SimHei" pitchFamily="49" charset="-122"/>
                <a:ea typeface="SimHei" pitchFamily="49" charset="-122"/>
              </a:rPr>
              <a:t>耶和華說：「你出來站在山上，在我面前。」那時耶和華從那裡經過，在他面前有烈風大作，崩山碎石，耶和華卻不在風中；風後地震，耶和華卻不在其中；地震後有火，耶和華也不在火中；火後有微小的聲音。</a:t>
            </a:r>
            <a:r>
              <a:rPr lang="en-US" altLang="zh-TW" sz="2000" dirty="0">
                <a:solidFill>
                  <a:srgbClr val="FFFF00"/>
                </a:solidFill>
                <a:latin typeface="SimHei" pitchFamily="49" charset="-122"/>
                <a:ea typeface="SimHei" pitchFamily="49" charset="-122"/>
              </a:rPr>
              <a:t>(</a:t>
            </a:r>
            <a:r>
              <a:rPr lang="zh-TW" altLang="en-US" sz="2000" dirty="0">
                <a:solidFill>
                  <a:srgbClr val="FFFF00"/>
                </a:solidFill>
                <a:latin typeface="SimHei" pitchFamily="49" charset="-122"/>
                <a:ea typeface="SimHei" pitchFamily="49" charset="-122"/>
              </a:rPr>
              <a:t>王上</a:t>
            </a:r>
            <a:r>
              <a:rPr lang="en-US" altLang="zh-TW" sz="2000" dirty="0">
                <a:solidFill>
                  <a:srgbClr val="FFFF00"/>
                </a:solidFill>
                <a:latin typeface="SimHei" pitchFamily="49" charset="-122"/>
                <a:ea typeface="SimHei" pitchFamily="49" charset="-122"/>
              </a:rPr>
              <a:t>19:</a:t>
            </a:r>
            <a:r>
              <a:rPr lang="en-US" altLang="zh-TW" sz="2000" dirty="0">
                <a:solidFill>
                  <a:srgbClr val="FFFF00"/>
                </a:solidFill>
                <a:latin typeface="SimHei" pitchFamily="49" charset="-122"/>
              </a:rPr>
              <a:t>11-12</a:t>
            </a:r>
            <a:r>
              <a:rPr lang="en-US" altLang="zh-TW" sz="2000" dirty="0">
                <a:solidFill>
                  <a:srgbClr val="FFFF00"/>
                </a:solidFill>
                <a:latin typeface="SimHei" pitchFamily="49" charset="-122"/>
                <a:ea typeface="SimHei" pitchFamily="49" charset="-122"/>
              </a:rPr>
              <a:t>)</a:t>
            </a: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71" t="22829" r="9669" b="30600"/>
          <a:stretch/>
        </p:blipFill>
        <p:spPr bwMode="auto">
          <a:xfrm>
            <a:off x="0" y="13666"/>
            <a:ext cx="9144000" cy="512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696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9512" y="771550"/>
            <a:ext cx="295232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約翰福音</a:t>
            </a:r>
            <a:endParaRPr kumimoji="1" lang="en-US" altLang="zh-HK" sz="2400" b="0"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1" lang="zh-HK" altLang="zh-HK" sz="2400" b="0"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10:3 看門的就給他開門．羊也聽他的聲音．他按著名叫自己的羊、把羊領出來。</a:t>
            </a:r>
            <a:r>
              <a:rPr kumimoji="1" lang="zh-HK" altLang="zh-HK" sz="2400" b="0" i="0" u="none" strike="noStrike" cap="none" normalizeH="0" baseline="0" dirty="0" smtClean="0">
                <a:ln>
                  <a:noFill/>
                </a:ln>
                <a:solidFill>
                  <a:srgbClr val="FFFF00"/>
                </a:solidFill>
                <a:effectLst/>
                <a:latin typeface="Adobe 繁黑體 Std B" pitchFamily="34" charset="-120"/>
                <a:ea typeface="Adobe 繁黑體 Std B" pitchFamily="34" charset="-120"/>
              </a:rPr>
              <a:t/>
            </a:r>
            <a:br>
              <a:rPr kumimoji="1" lang="zh-HK" altLang="zh-HK" sz="2400" b="0" i="0" u="none" strike="noStrike" cap="none" normalizeH="0" baseline="0" dirty="0" smtClean="0">
                <a:ln>
                  <a:noFill/>
                </a:ln>
                <a:solidFill>
                  <a:srgbClr val="FFFF00"/>
                </a:solidFill>
                <a:effectLst/>
                <a:latin typeface="Adobe 繁黑體 Std B" pitchFamily="34" charset="-120"/>
                <a:ea typeface="Adobe 繁黑體 Std B" pitchFamily="34" charset="-120"/>
              </a:rPr>
            </a:br>
            <a:r>
              <a:rPr kumimoji="1" lang="zh-HK" altLang="zh-HK" sz="2400" b="0"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10:4 既放出自己的羊來、就在前頭走、羊也跟著他、因為認得他的聲音。</a:t>
            </a:r>
            <a:r>
              <a:rPr kumimoji="1" lang="zh-HK" altLang="zh-HK" sz="2400" b="0" i="0" u="none" strike="noStrike" cap="none" normalizeH="0" baseline="0" dirty="0" smtClean="0">
                <a:ln>
                  <a:noFill/>
                </a:ln>
                <a:solidFill>
                  <a:srgbClr val="FFFF00"/>
                </a:solidFill>
                <a:effectLst/>
                <a:latin typeface="Adobe 繁黑體 Std B" pitchFamily="34" charset="-120"/>
                <a:ea typeface="Adobe 繁黑體 Std B" pitchFamily="34" charset="-120"/>
              </a:rPr>
              <a:t> </a:t>
            </a:r>
          </a:p>
        </p:txBody>
      </p:sp>
      <p:pic>
        <p:nvPicPr>
          <p:cNvPr id="3075" name="Picture 3"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0"/>
            <a:ext cx="572412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418" t="24012" r="10489" b="32637"/>
          <a:stretch/>
        </p:blipFill>
        <p:spPr bwMode="auto">
          <a:xfrm>
            <a:off x="5530" y="-25198"/>
            <a:ext cx="9138469" cy="516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41301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483518"/>
            <a:ext cx="8208912" cy="3539430"/>
          </a:xfrm>
          <a:prstGeom prst="rect">
            <a:avLst/>
          </a:prstGeom>
        </p:spPr>
        <p:txBody>
          <a:bodyPr wrap="square">
            <a:spAutoFit/>
          </a:bodyPr>
          <a:lstStyle/>
          <a:p>
            <a:pPr algn="just"/>
            <a:r>
              <a:rPr lang="en-US" altLang="zh-HK" sz="2800" dirty="0">
                <a:solidFill>
                  <a:srgbClr val="FFFF00"/>
                </a:solidFill>
              </a:rPr>
              <a:t>Merton emphasizes that the capacities to ‘see’ and ‘hear’ wholly are integral to human living and thus suggests that actualizing them will be essential to the growth of the whole person.  His viewpoint can only be understood from the perspective that these are not acquired capacities but innate faculties indicative of the inherent, loving relationship of God and humanity.</a:t>
            </a:r>
            <a:endParaRPr lang="zh-HK" altLang="en-US" sz="2800" dirty="0">
              <a:solidFill>
                <a:srgbClr val="FFFF00"/>
              </a:solidFill>
            </a:endParaRPr>
          </a:p>
        </p:txBody>
      </p:sp>
    </p:spTree>
    <p:extLst>
      <p:ext uri="{BB962C8B-B14F-4D97-AF65-F5344CB8AC3E}">
        <p14:creationId xmlns:p14="http://schemas.microsoft.com/office/powerpoint/2010/main" val="15061331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731068953"/>
              </p:ext>
            </p:extLst>
          </p:nvPr>
        </p:nvGraphicFramePr>
        <p:xfrm>
          <a:off x="0" y="-27130"/>
          <a:ext cx="9144000" cy="5777447"/>
        </p:xfrm>
        <a:graphic>
          <a:graphicData uri="http://schemas.openxmlformats.org/drawingml/2006/table">
            <a:tbl>
              <a:tblPr firstRow="1" bandRow="1">
                <a:tableStyleId>{C4B1156A-380E-4F78-BDF5-A606A8083BF9}</a:tableStyleId>
              </a:tblPr>
              <a:tblGrid>
                <a:gridCol w="4572000"/>
                <a:gridCol w="4572000"/>
              </a:tblGrid>
              <a:tr h="464224">
                <a:tc>
                  <a:txBody>
                    <a:bodyPr/>
                    <a:lstStyle/>
                    <a:p>
                      <a:pPr algn="ctr"/>
                      <a:r>
                        <a:rPr lang="zh-TW" altLang="en-US" dirty="0" smtClean="0"/>
                        <a:t>第一個段落：</a:t>
                      </a:r>
                      <a:r>
                        <a:rPr lang="en-US" altLang="zh-TW" dirty="0" smtClean="0"/>
                        <a:t>9:15-23</a:t>
                      </a:r>
                      <a:r>
                        <a:rPr lang="zh-TW" altLang="en-US" dirty="0" smtClean="0"/>
                        <a:t> 雲柱火柱</a:t>
                      </a:r>
                      <a:endParaRPr lang="zh-HK"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t>第二個段落：</a:t>
                      </a:r>
                      <a:r>
                        <a:rPr lang="en-US" altLang="zh-TW" dirty="0" smtClean="0"/>
                        <a:t>10:1-10</a:t>
                      </a:r>
                      <a:r>
                        <a:rPr lang="zh-TW" altLang="en-US" dirty="0" smtClean="0"/>
                        <a:t> 兩枝銀號</a:t>
                      </a:r>
                      <a:endParaRPr lang="zh-HK" altLang="en-US" dirty="0"/>
                    </a:p>
                  </a:txBody>
                  <a:tcPr/>
                </a:tc>
              </a:tr>
              <a:tr h="20542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zh-TW" altLang="zh-HK" sz="1100" kern="1200" dirty="0" smtClean="0">
                          <a:solidFill>
                            <a:schemeClr val="dk1"/>
                          </a:solidFill>
                          <a:effectLst/>
                          <a:latin typeface="+mn-lt"/>
                          <a:ea typeface="+mn-ea"/>
                          <a:cs typeface="+mn-cs"/>
                        </a:rPr>
                        <a:t>民數記</a:t>
                      </a:r>
                      <a:r>
                        <a:rPr kumimoji="0" lang="en-US" altLang="zh-HK" sz="1100" kern="1200" dirty="0" smtClean="0">
                          <a:solidFill>
                            <a:schemeClr val="dk1"/>
                          </a:solidFill>
                          <a:effectLst/>
                          <a:latin typeface="+mn-lt"/>
                          <a:ea typeface="+mn-ea"/>
                          <a:cs typeface="+mn-cs"/>
                        </a:rPr>
                        <a:t>9:17 </a:t>
                      </a:r>
                      <a:r>
                        <a:rPr kumimoji="0" lang="zh-TW" altLang="zh-HK" sz="1100" kern="1200" dirty="0" smtClean="0">
                          <a:solidFill>
                            <a:schemeClr val="dk1"/>
                          </a:solidFill>
                          <a:effectLst/>
                          <a:latin typeface="+mn-lt"/>
                          <a:ea typeface="+mn-ea"/>
                          <a:cs typeface="+mn-cs"/>
                        </a:rPr>
                        <a:t>雲彩幾時從帳幕收上去，以色列人就幾時起行；雲彩在那裡停住，以色列人就在那裡安營。</a:t>
                      </a:r>
                      <a:r>
                        <a:rPr kumimoji="0" lang="en-US" altLang="zh-HK" sz="1100" kern="1200" dirty="0" smtClean="0">
                          <a:solidFill>
                            <a:schemeClr val="dk1"/>
                          </a:solidFill>
                          <a:effectLst/>
                          <a:latin typeface="+mn-lt"/>
                          <a:ea typeface="+mn-ea"/>
                          <a:cs typeface="+mn-cs"/>
                        </a:rPr>
                        <a:t> 18 </a:t>
                      </a:r>
                      <a:r>
                        <a:rPr kumimoji="0" lang="zh-TW" altLang="zh-HK" sz="1100" kern="1200" dirty="0" smtClean="0">
                          <a:solidFill>
                            <a:schemeClr val="dk1"/>
                          </a:solidFill>
                          <a:effectLst/>
                          <a:latin typeface="+mn-lt"/>
                          <a:ea typeface="+mn-ea"/>
                          <a:cs typeface="+mn-cs"/>
                        </a:rPr>
                        <a:t>以色列人遵耶和華的吩咐起行，也遵耶和華的吩咐安營。雲彩在帳幕上停住幾時，他們就住營幾時。</a:t>
                      </a:r>
                      <a:r>
                        <a:rPr kumimoji="0" lang="en-US" altLang="zh-HK" sz="1100" kern="1200" dirty="0" smtClean="0">
                          <a:solidFill>
                            <a:schemeClr val="dk1"/>
                          </a:solidFill>
                          <a:effectLst/>
                          <a:latin typeface="+mn-lt"/>
                          <a:ea typeface="+mn-ea"/>
                          <a:cs typeface="+mn-cs"/>
                        </a:rPr>
                        <a:t> 19 </a:t>
                      </a:r>
                      <a:r>
                        <a:rPr kumimoji="0" lang="zh-TW" altLang="zh-HK" sz="1100" kern="1200" dirty="0" smtClean="0">
                          <a:solidFill>
                            <a:schemeClr val="dk1"/>
                          </a:solidFill>
                          <a:effectLst/>
                          <a:latin typeface="+mn-lt"/>
                          <a:ea typeface="+mn-ea"/>
                          <a:cs typeface="+mn-cs"/>
                        </a:rPr>
                        <a:t>雲彩在帳幕上停留許多日子，以色列人就守耶和華所吩咐的不起行。</a:t>
                      </a:r>
                      <a:r>
                        <a:rPr kumimoji="0" lang="en-US" altLang="zh-HK" sz="1100" kern="1200" dirty="0" smtClean="0">
                          <a:solidFill>
                            <a:schemeClr val="dk1"/>
                          </a:solidFill>
                          <a:effectLst/>
                          <a:latin typeface="+mn-lt"/>
                          <a:ea typeface="+mn-ea"/>
                          <a:cs typeface="+mn-cs"/>
                        </a:rPr>
                        <a:t> 20 </a:t>
                      </a:r>
                      <a:r>
                        <a:rPr kumimoji="0" lang="zh-TW" altLang="zh-HK" sz="1100" kern="1200" dirty="0" smtClean="0">
                          <a:solidFill>
                            <a:schemeClr val="dk1"/>
                          </a:solidFill>
                          <a:effectLst/>
                          <a:latin typeface="+mn-lt"/>
                          <a:ea typeface="+mn-ea"/>
                          <a:cs typeface="+mn-cs"/>
                        </a:rPr>
                        <a:t>有時雲彩在帳幕上幾天，他們就照耶和華的吩咐住營，也照耶和華的吩咐起行。</a:t>
                      </a:r>
                      <a:r>
                        <a:rPr kumimoji="0" lang="en-US" altLang="zh-HK" sz="1100" kern="1200" dirty="0" smtClean="0">
                          <a:solidFill>
                            <a:schemeClr val="dk1"/>
                          </a:solidFill>
                          <a:effectLst/>
                          <a:latin typeface="+mn-lt"/>
                          <a:ea typeface="+mn-ea"/>
                          <a:cs typeface="+mn-cs"/>
                        </a:rPr>
                        <a:t> 21 </a:t>
                      </a:r>
                      <a:r>
                        <a:rPr kumimoji="0" lang="zh-TW" altLang="zh-HK" sz="1100" kern="1200" dirty="0" smtClean="0">
                          <a:solidFill>
                            <a:schemeClr val="dk1"/>
                          </a:solidFill>
                          <a:effectLst/>
                          <a:latin typeface="+mn-lt"/>
                          <a:ea typeface="+mn-ea"/>
                          <a:cs typeface="+mn-cs"/>
                        </a:rPr>
                        <a:t>有時從晚上到早晨，有這雲彩在帳幕上；早晨雲彩收上去，他們就起行。有時晝夜雲彩停在帳幕上，收上去的時候，他們就起行。</a:t>
                      </a:r>
                      <a:r>
                        <a:rPr kumimoji="0" lang="en-US" altLang="zh-HK" sz="1100" kern="1200" dirty="0" smtClean="0">
                          <a:solidFill>
                            <a:schemeClr val="dk1"/>
                          </a:solidFill>
                          <a:effectLst/>
                          <a:latin typeface="+mn-lt"/>
                          <a:ea typeface="+mn-ea"/>
                          <a:cs typeface="+mn-cs"/>
                        </a:rPr>
                        <a:t> 22 </a:t>
                      </a:r>
                      <a:r>
                        <a:rPr kumimoji="0" lang="zh-TW" altLang="zh-HK" sz="1100" kern="1200" dirty="0" smtClean="0">
                          <a:solidFill>
                            <a:schemeClr val="dk1"/>
                          </a:solidFill>
                          <a:effectLst/>
                          <a:latin typeface="+mn-lt"/>
                          <a:ea typeface="+mn-ea"/>
                          <a:cs typeface="+mn-cs"/>
                        </a:rPr>
                        <a:t>雲彩停留在帳幕上，無論是兩天，是一月，是一年，以色列人就住營不起行；但雲彩收上去，他們就起行。</a:t>
                      </a:r>
                      <a:r>
                        <a:rPr kumimoji="0" lang="en-US" altLang="zh-HK" sz="1100" kern="1200" dirty="0" smtClean="0">
                          <a:solidFill>
                            <a:schemeClr val="dk1"/>
                          </a:solidFill>
                          <a:effectLst/>
                          <a:latin typeface="+mn-lt"/>
                          <a:ea typeface="+mn-ea"/>
                          <a:cs typeface="+mn-cs"/>
                        </a:rPr>
                        <a:t> 23 </a:t>
                      </a:r>
                      <a:r>
                        <a:rPr kumimoji="0" lang="zh-TW" altLang="zh-HK" sz="1100" kern="1200" dirty="0" smtClean="0">
                          <a:solidFill>
                            <a:schemeClr val="dk1"/>
                          </a:solidFill>
                          <a:effectLst/>
                          <a:latin typeface="+mn-lt"/>
                          <a:ea typeface="+mn-ea"/>
                          <a:cs typeface="+mn-cs"/>
                        </a:rPr>
                        <a:t>他們遵耶和華的吩咐安營，也遵耶和華的吩咐起行。他們守耶和華所吩咐的，都是憑耶和華吩咐摩西的。</a:t>
                      </a:r>
                      <a:endParaRPr lang="zh-HK" altLang="en-US" dirty="0"/>
                    </a:p>
                  </a:txBody>
                  <a:tcPr/>
                </a:tc>
                <a:tc>
                  <a:txBody>
                    <a:bodyPr/>
                    <a:lstStyle/>
                    <a:p>
                      <a:pPr algn="just"/>
                      <a:r>
                        <a:rPr kumimoji="0" lang="en-US" altLang="zh-HK" sz="1100" kern="1200" dirty="0" smtClean="0">
                          <a:solidFill>
                            <a:schemeClr val="dk1"/>
                          </a:solidFill>
                          <a:effectLst/>
                          <a:latin typeface="+mn-lt"/>
                          <a:ea typeface="+mn-ea"/>
                          <a:cs typeface="+mn-cs"/>
                        </a:rPr>
                        <a:t>1 </a:t>
                      </a:r>
                      <a:r>
                        <a:rPr kumimoji="0" lang="zh-TW" altLang="zh-HK" sz="1100" kern="1200" dirty="0" smtClean="0">
                          <a:solidFill>
                            <a:schemeClr val="dk1"/>
                          </a:solidFill>
                          <a:effectLst/>
                          <a:latin typeface="+mn-lt"/>
                          <a:ea typeface="+mn-ea"/>
                          <a:cs typeface="+mn-cs"/>
                        </a:rPr>
                        <a:t>耶和華曉諭摩西說：</a:t>
                      </a:r>
                      <a:r>
                        <a:rPr kumimoji="0" lang="en-US" altLang="zh-HK" sz="1100" kern="1200" dirty="0" smtClean="0">
                          <a:solidFill>
                            <a:schemeClr val="dk1"/>
                          </a:solidFill>
                          <a:effectLst/>
                          <a:latin typeface="+mn-lt"/>
                          <a:ea typeface="+mn-ea"/>
                          <a:cs typeface="+mn-cs"/>
                        </a:rPr>
                        <a:t> 2 </a:t>
                      </a:r>
                      <a:r>
                        <a:rPr kumimoji="0" lang="zh-TW" altLang="zh-HK" sz="1100" kern="1200" dirty="0" smtClean="0">
                          <a:solidFill>
                            <a:schemeClr val="dk1"/>
                          </a:solidFill>
                          <a:effectLst/>
                          <a:latin typeface="+mn-lt"/>
                          <a:ea typeface="+mn-ea"/>
                          <a:cs typeface="+mn-cs"/>
                        </a:rPr>
                        <a:t>「你要用銀子做兩枝號，都要錘出來的，用以招聚會眾，並叫眾營起行。</a:t>
                      </a:r>
                      <a:r>
                        <a:rPr kumimoji="0" lang="en-US" altLang="zh-HK" sz="1100" kern="1200" dirty="0" smtClean="0">
                          <a:solidFill>
                            <a:schemeClr val="dk1"/>
                          </a:solidFill>
                          <a:effectLst/>
                          <a:latin typeface="+mn-lt"/>
                          <a:ea typeface="+mn-ea"/>
                          <a:cs typeface="+mn-cs"/>
                        </a:rPr>
                        <a:t> 3 </a:t>
                      </a:r>
                      <a:r>
                        <a:rPr kumimoji="0" lang="zh-TW" altLang="zh-HK" sz="1100" kern="1200" dirty="0" smtClean="0">
                          <a:solidFill>
                            <a:schemeClr val="dk1"/>
                          </a:solidFill>
                          <a:effectLst/>
                          <a:latin typeface="+mn-lt"/>
                          <a:ea typeface="+mn-ea"/>
                          <a:cs typeface="+mn-cs"/>
                        </a:rPr>
                        <a:t>吹這號的時候，全會眾要到你那裡，聚集在會幕門口。</a:t>
                      </a:r>
                      <a:r>
                        <a:rPr kumimoji="0" lang="en-US" altLang="zh-HK" sz="1100" kern="1200" dirty="0" smtClean="0">
                          <a:solidFill>
                            <a:schemeClr val="dk1"/>
                          </a:solidFill>
                          <a:effectLst/>
                          <a:latin typeface="+mn-lt"/>
                          <a:ea typeface="+mn-ea"/>
                          <a:cs typeface="+mn-cs"/>
                        </a:rPr>
                        <a:t> 4 </a:t>
                      </a:r>
                      <a:r>
                        <a:rPr kumimoji="0" lang="zh-TW" altLang="zh-HK" sz="1100" kern="1200" dirty="0" smtClean="0">
                          <a:solidFill>
                            <a:schemeClr val="dk1"/>
                          </a:solidFill>
                          <a:effectLst/>
                          <a:latin typeface="+mn-lt"/>
                          <a:ea typeface="+mn-ea"/>
                          <a:cs typeface="+mn-cs"/>
                        </a:rPr>
                        <a:t>若單吹一枝，眾首領，就是以色列軍中的統領，要聚集到你那裡。</a:t>
                      </a:r>
                      <a:r>
                        <a:rPr kumimoji="0" lang="en-US" altLang="zh-HK" sz="1100" kern="1200" dirty="0" smtClean="0">
                          <a:solidFill>
                            <a:schemeClr val="dk1"/>
                          </a:solidFill>
                          <a:effectLst/>
                          <a:latin typeface="+mn-lt"/>
                          <a:ea typeface="+mn-ea"/>
                          <a:cs typeface="+mn-cs"/>
                        </a:rPr>
                        <a:t> 5 </a:t>
                      </a:r>
                      <a:r>
                        <a:rPr kumimoji="0" lang="zh-TW" altLang="zh-HK" sz="1100" kern="1200" dirty="0" smtClean="0">
                          <a:solidFill>
                            <a:schemeClr val="dk1"/>
                          </a:solidFill>
                          <a:effectLst/>
                          <a:latin typeface="+mn-lt"/>
                          <a:ea typeface="+mn-ea"/>
                          <a:cs typeface="+mn-cs"/>
                        </a:rPr>
                        <a:t>吹出大聲的時候，東邊安的營都要起行。</a:t>
                      </a:r>
                      <a:r>
                        <a:rPr kumimoji="0" lang="en-US" altLang="zh-HK" sz="1100" kern="1200" dirty="0" smtClean="0">
                          <a:solidFill>
                            <a:schemeClr val="dk1"/>
                          </a:solidFill>
                          <a:effectLst/>
                          <a:latin typeface="+mn-lt"/>
                          <a:ea typeface="+mn-ea"/>
                          <a:cs typeface="+mn-cs"/>
                        </a:rPr>
                        <a:t> 6 </a:t>
                      </a:r>
                      <a:r>
                        <a:rPr kumimoji="0" lang="zh-TW" altLang="zh-HK" sz="1100" kern="1200" dirty="0" smtClean="0">
                          <a:solidFill>
                            <a:schemeClr val="dk1"/>
                          </a:solidFill>
                          <a:effectLst/>
                          <a:latin typeface="+mn-lt"/>
                          <a:ea typeface="+mn-ea"/>
                          <a:cs typeface="+mn-cs"/>
                        </a:rPr>
                        <a:t>二次吹出大聲的時候，南邊安的營都要起行。他們將起行，必吹出大聲。</a:t>
                      </a:r>
                      <a:r>
                        <a:rPr kumimoji="0" lang="en-US" altLang="zh-HK" sz="1100" kern="1200" dirty="0" smtClean="0">
                          <a:solidFill>
                            <a:schemeClr val="dk1"/>
                          </a:solidFill>
                          <a:effectLst/>
                          <a:latin typeface="+mn-lt"/>
                          <a:ea typeface="+mn-ea"/>
                          <a:cs typeface="+mn-cs"/>
                        </a:rPr>
                        <a:t> 7 </a:t>
                      </a:r>
                      <a:r>
                        <a:rPr kumimoji="0" lang="zh-TW" altLang="zh-HK" sz="1100" kern="1200" dirty="0" smtClean="0">
                          <a:solidFill>
                            <a:schemeClr val="dk1"/>
                          </a:solidFill>
                          <a:effectLst/>
                          <a:latin typeface="+mn-lt"/>
                          <a:ea typeface="+mn-ea"/>
                          <a:cs typeface="+mn-cs"/>
                        </a:rPr>
                        <a:t>但招聚會眾的時候，你們要吹號，卻不要吹出大聲。</a:t>
                      </a:r>
                      <a:r>
                        <a:rPr kumimoji="0" lang="en-US" altLang="zh-HK" sz="1100" kern="1200" dirty="0" smtClean="0">
                          <a:solidFill>
                            <a:schemeClr val="dk1"/>
                          </a:solidFill>
                          <a:effectLst/>
                          <a:latin typeface="+mn-lt"/>
                          <a:ea typeface="+mn-ea"/>
                          <a:cs typeface="+mn-cs"/>
                        </a:rPr>
                        <a:t> 8 </a:t>
                      </a:r>
                      <a:r>
                        <a:rPr kumimoji="0" lang="zh-TW" altLang="zh-HK" sz="1100" kern="1200" dirty="0" smtClean="0">
                          <a:solidFill>
                            <a:schemeClr val="dk1"/>
                          </a:solidFill>
                          <a:effectLst/>
                          <a:latin typeface="+mn-lt"/>
                          <a:ea typeface="+mn-ea"/>
                          <a:cs typeface="+mn-cs"/>
                        </a:rPr>
                        <a:t>亞倫子孫作祭司的要吹這號；這要作你們世世代代永遠的定例。</a:t>
                      </a:r>
                      <a:r>
                        <a:rPr kumimoji="0" lang="en-US" altLang="zh-HK" sz="1100" kern="1200" dirty="0" smtClean="0">
                          <a:solidFill>
                            <a:schemeClr val="dk1"/>
                          </a:solidFill>
                          <a:effectLst/>
                          <a:latin typeface="+mn-lt"/>
                          <a:ea typeface="+mn-ea"/>
                          <a:cs typeface="+mn-cs"/>
                        </a:rPr>
                        <a:t> 9 </a:t>
                      </a:r>
                      <a:r>
                        <a:rPr kumimoji="0" lang="zh-TW" altLang="zh-HK" sz="1100" kern="1200" dirty="0" smtClean="0">
                          <a:solidFill>
                            <a:schemeClr val="dk1"/>
                          </a:solidFill>
                          <a:effectLst/>
                          <a:latin typeface="+mn-lt"/>
                          <a:ea typeface="+mn-ea"/>
                          <a:cs typeface="+mn-cs"/>
                        </a:rPr>
                        <a:t>你們在自己的地，與欺壓你們的敵人打仗，就要用號吹出大聲，便在耶和華─你們的　神面前得蒙紀念，也蒙拯救脫離仇敵。</a:t>
                      </a:r>
                      <a:r>
                        <a:rPr kumimoji="0" lang="en-US" altLang="zh-HK" sz="1100" kern="1200" dirty="0" smtClean="0">
                          <a:solidFill>
                            <a:schemeClr val="dk1"/>
                          </a:solidFill>
                          <a:effectLst/>
                          <a:latin typeface="+mn-lt"/>
                          <a:ea typeface="+mn-ea"/>
                          <a:cs typeface="+mn-cs"/>
                        </a:rPr>
                        <a:t> 10 </a:t>
                      </a:r>
                      <a:r>
                        <a:rPr kumimoji="0" lang="zh-TW" altLang="zh-HK" sz="1100" kern="1200" dirty="0" smtClean="0">
                          <a:solidFill>
                            <a:schemeClr val="dk1"/>
                          </a:solidFill>
                          <a:effectLst/>
                          <a:latin typeface="+mn-lt"/>
                          <a:ea typeface="+mn-ea"/>
                          <a:cs typeface="+mn-cs"/>
                        </a:rPr>
                        <a:t>在你們快樂的日子和節期，並月朔，獻燔祭和平安祭，也要吹號，這都要在你們的　神面前作為紀念。我是耶和華─你們的　神。</a:t>
                      </a:r>
                      <a:endParaRPr lang="zh-HK" altLang="en-US" sz="1100" dirty="0"/>
                    </a:p>
                  </a:txBody>
                  <a:tcPr/>
                </a:tc>
              </a:tr>
              <a:tr h="4853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t>第三個段落：</a:t>
                      </a:r>
                      <a:r>
                        <a:rPr lang="en-US" altLang="zh-TW" b="1" dirty="0" smtClean="0"/>
                        <a:t>10:11-28</a:t>
                      </a:r>
                      <a:r>
                        <a:rPr lang="zh-TW" altLang="en-US" b="1" dirty="0" smtClean="0"/>
                        <a:t> 按次序前進</a:t>
                      </a:r>
                      <a:endParaRPr lang="zh-HK"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t>第四個段落：</a:t>
                      </a:r>
                      <a:r>
                        <a:rPr lang="en-US" altLang="zh-TW" b="1" dirty="0" smtClean="0"/>
                        <a:t>10:29-36</a:t>
                      </a:r>
                      <a:r>
                        <a:rPr lang="zh-TW" altLang="en-US" b="1" dirty="0" smtClean="0"/>
                        <a:t> 察驗辨識</a:t>
                      </a:r>
                      <a:endParaRPr lang="zh-HK" altLang="en-US" b="1" dirty="0"/>
                    </a:p>
                  </a:txBody>
                  <a:tcPr/>
                </a:tc>
              </a:tr>
              <a:tr h="2166863">
                <a:tc>
                  <a:txBody>
                    <a:bodyPr/>
                    <a:lstStyle/>
                    <a:p>
                      <a:pPr algn="just"/>
                      <a:r>
                        <a:rPr kumimoji="0" lang="zh-TW" altLang="zh-HK" sz="1100" kern="1200" dirty="0" smtClean="0">
                          <a:solidFill>
                            <a:schemeClr val="dk1"/>
                          </a:solidFill>
                          <a:effectLst/>
                          <a:latin typeface="+mn-lt"/>
                          <a:ea typeface="+mn-ea"/>
                          <a:cs typeface="+mn-cs"/>
                        </a:rPr>
                        <a:t>民</a:t>
                      </a:r>
                      <a:r>
                        <a:rPr kumimoji="0" lang="en-US" altLang="zh-HK" sz="1100" kern="1200" dirty="0" smtClean="0">
                          <a:solidFill>
                            <a:schemeClr val="dk1"/>
                          </a:solidFill>
                          <a:effectLst/>
                          <a:latin typeface="+mn-lt"/>
                          <a:ea typeface="+mn-ea"/>
                          <a:cs typeface="+mn-cs"/>
                        </a:rPr>
                        <a:t>10:11 </a:t>
                      </a:r>
                      <a:r>
                        <a:rPr kumimoji="0" lang="zh-HK" altLang="zh-HK" sz="1100" kern="1200" dirty="0" smtClean="0">
                          <a:solidFill>
                            <a:schemeClr val="dk1"/>
                          </a:solidFill>
                          <a:effectLst/>
                          <a:latin typeface="+mn-lt"/>
                          <a:ea typeface="+mn-ea"/>
                          <a:cs typeface="+mn-cs"/>
                        </a:rPr>
                        <a:t>第二年二月二十日，雲彩從法櫃的帳幕收上去。</a:t>
                      </a:r>
                      <a:r>
                        <a:rPr kumimoji="0" lang="en-US" altLang="zh-HK" sz="1100" kern="1200" dirty="0" smtClean="0">
                          <a:solidFill>
                            <a:schemeClr val="dk1"/>
                          </a:solidFill>
                          <a:effectLst/>
                          <a:latin typeface="+mn-lt"/>
                          <a:ea typeface="+mn-ea"/>
                          <a:cs typeface="+mn-cs"/>
                        </a:rPr>
                        <a:t> 12 </a:t>
                      </a:r>
                      <a:r>
                        <a:rPr kumimoji="0" lang="zh-HK" altLang="zh-HK" sz="1100" kern="1200" dirty="0" smtClean="0">
                          <a:solidFill>
                            <a:schemeClr val="dk1"/>
                          </a:solidFill>
                          <a:effectLst/>
                          <a:latin typeface="+mn-lt"/>
                          <a:ea typeface="+mn-ea"/>
                          <a:cs typeface="+mn-cs"/>
                        </a:rPr>
                        <a:t>以色列人就按站往前行，離開西奈的曠野，雲彩停住在巴蘭的曠野。</a:t>
                      </a:r>
                      <a:r>
                        <a:rPr kumimoji="0" lang="en-US" altLang="zh-HK" sz="1100" kern="1200" dirty="0" smtClean="0">
                          <a:solidFill>
                            <a:schemeClr val="dk1"/>
                          </a:solidFill>
                          <a:effectLst/>
                          <a:latin typeface="+mn-lt"/>
                          <a:ea typeface="+mn-ea"/>
                          <a:cs typeface="+mn-cs"/>
                        </a:rPr>
                        <a:t> 13</a:t>
                      </a:r>
                      <a:r>
                        <a:rPr kumimoji="0" lang="en-US" altLang="zh-HK" sz="1100" b="1" kern="1200" dirty="0" smtClean="0">
                          <a:solidFill>
                            <a:schemeClr val="dk1"/>
                          </a:solidFill>
                          <a:effectLst/>
                          <a:latin typeface="+mn-lt"/>
                          <a:ea typeface="+mn-ea"/>
                          <a:cs typeface="+mn-cs"/>
                        </a:rPr>
                        <a:t> </a:t>
                      </a:r>
                      <a:r>
                        <a:rPr kumimoji="0" lang="zh-HK" altLang="zh-HK" sz="1100" b="1" kern="1200" dirty="0" smtClean="0">
                          <a:solidFill>
                            <a:schemeClr val="dk1"/>
                          </a:solidFill>
                          <a:effectLst/>
                          <a:latin typeface="+mn-lt"/>
                          <a:ea typeface="+mn-ea"/>
                          <a:cs typeface="+mn-cs"/>
                        </a:rPr>
                        <a:t>這是他們照耶和華藉摩西所吩咐的，初次往前行。</a:t>
                      </a:r>
                      <a:r>
                        <a:rPr kumimoji="0" lang="en-US" altLang="zh-HK" sz="1100" kern="1200" dirty="0" smtClean="0">
                          <a:solidFill>
                            <a:schemeClr val="dk1"/>
                          </a:solidFill>
                          <a:effectLst/>
                          <a:latin typeface="+mn-lt"/>
                          <a:ea typeface="+mn-ea"/>
                          <a:cs typeface="+mn-cs"/>
                        </a:rPr>
                        <a:t> 14 </a:t>
                      </a:r>
                      <a:r>
                        <a:rPr kumimoji="0" lang="zh-HK" altLang="zh-HK" sz="1100" kern="1200" dirty="0" smtClean="0">
                          <a:solidFill>
                            <a:schemeClr val="dk1"/>
                          </a:solidFill>
                          <a:effectLst/>
                          <a:latin typeface="+mn-lt"/>
                          <a:ea typeface="+mn-ea"/>
                          <a:cs typeface="+mn-cs"/>
                        </a:rPr>
                        <a:t>按著軍隊首先往前行的是猶大營的纛。統領軍隊的是亞米拿達的兒子拿順。</a:t>
                      </a:r>
                      <a:r>
                        <a:rPr kumimoji="0" lang="en-US" altLang="zh-HK" sz="1100" kern="1200" dirty="0" smtClean="0">
                          <a:solidFill>
                            <a:schemeClr val="dk1"/>
                          </a:solidFill>
                          <a:effectLst/>
                          <a:latin typeface="+mn-lt"/>
                          <a:ea typeface="+mn-ea"/>
                          <a:cs typeface="+mn-cs"/>
                        </a:rPr>
                        <a:t> 15 </a:t>
                      </a:r>
                      <a:r>
                        <a:rPr kumimoji="0" lang="zh-HK" altLang="zh-HK" sz="1100" kern="1200" dirty="0" smtClean="0">
                          <a:solidFill>
                            <a:schemeClr val="dk1"/>
                          </a:solidFill>
                          <a:effectLst/>
                          <a:latin typeface="+mn-lt"/>
                          <a:ea typeface="+mn-ea"/>
                          <a:cs typeface="+mn-cs"/>
                        </a:rPr>
                        <a:t>統領以薩迦支派軍隊的是蘇押的兒子拿坦業。</a:t>
                      </a:r>
                      <a:r>
                        <a:rPr kumimoji="0" lang="en-US" altLang="zh-HK" sz="1100" kern="1200" dirty="0" smtClean="0">
                          <a:solidFill>
                            <a:schemeClr val="dk1"/>
                          </a:solidFill>
                          <a:effectLst/>
                          <a:latin typeface="+mn-lt"/>
                          <a:ea typeface="+mn-ea"/>
                          <a:cs typeface="+mn-cs"/>
                        </a:rPr>
                        <a:t> 16 </a:t>
                      </a:r>
                      <a:r>
                        <a:rPr kumimoji="0" lang="zh-HK" altLang="zh-HK" sz="1100" kern="1200" dirty="0" smtClean="0">
                          <a:solidFill>
                            <a:schemeClr val="dk1"/>
                          </a:solidFill>
                          <a:effectLst/>
                          <a:latin typeface="+mn-lt"/>
                          <a:ea typeface="+mn-ea"/>
                          <a:cs typeface="+mn-cs"/>
                        </a:rPr>
                        <a:t>統領西布倫支派軍隊的是希倫的兒子以利押。</a:t>
                      </a:r>
                      <a:r>
                        <a:rPr kumimoji="0" lang="en-US" altLang="zh-HK" sz="1100" kern="1200" dirty="0" smtClean="0">
                          <a:solidFill>
                            <a:schemeClr val="dk1"/>
                          </a:solidFill>
                          <a:effectLst/>
                          <a:latin typeface="+mn-lt"/>
                          <a:ea typeface="+mn-ea"/>
                          <a:cs typeface="+mn-cs"/>
                        </a:rPr>
                        <a:t> 17 </a:t>
                      </a:r>
                      <a:r>
                        <a:rPr kumimoji="0" lang="zh-HK" altLang="zh-HK" sz="1100" kern="1200" dirty="0" smtClean="0">
                          <a:solidFill>
                            <a:schemeClr val="dk1"/>
                          </a:solidFill>
                          <a:effectLst/>
                          <a:latin typeface="+mn-lt"/>
                          <a:ea typeface="+mn-ea"/>
                          <a:cs typeface="+mn-cs"/>
                        </a:rPr>
                        <a:t>帳幕拆卸，革順的子孫和米拉利的子孫就抬著帳幕先往前行。</a:t>
                      </a:r>
                      <a:r>
                        <a:rPr kumimoji="0" lang="en-US" altLang="zh-HK" sz="1100" kern="1200" dirty="0" smtClean="0">
                          <a:solidFill>
                            <a:schemeClr val="dk1"/>
                          </a:solidFill>
                          <a:effectLst/>
                          <a:latin typeface="+mn-lt"/>
                          <a:ea typeface="+mn-ea"/>
                          <a:cs typeface="+mn-cs"/>
                        </a:rPr>
                        <a:t> 18 </a:t>
                      </a:r>
                      <a:r>
                        <a:rPr kumimoji="0" lang="zh-HK" altLang="zh-HK" sz="1100" kern="1200" dirty="0" smtClean="0">
                          <a:solidFill>
                            <a:schemeClr val="dk1"/>
                          </a:solidFill>
                          <a:effectLst/>
                          <a:latin typeface="+mn-lt"/>
                          <a:ea typeface="+mn-ea"/>
                          <a:cs typeface="+mn-cs"/>
                        </a:rPr>
                        <a:t>按著軍隊往前行的是流便營的纛。統領軍隊的是示丟珥的兒子以利蓿。</a:t>
                      </a:r>
                      <a:r>
                        <a:rPr kumimoji="0" lang="en-US" altLang="zh-HK" sz="1100" kern="1200" dirty="0" smtClean="0">
                          <a:solidFill>
                            <a:schemeClr val="dk1"/>
                          </a:solidFill>
                          <a:effectLst/>
                          <a:latin typeface="+mn-lt"/>
                          <a:ea typeface="+mn-ea"/>
                          <a:cs typeface="+mn-cs"/>
                        </a:rPr>
                        <a:t> 19 </a:t>
                      </a:r>
                      <a:r>
                        <a:rPr kumimoji="0" lang="zh-HK" altLang="zh-HK" sz="1100" kern="1200" dirty="0" smtClean="0">
                          <a:solidFill>
                            <a:schemeClr val="dk1"/>
                          </a:solidFill>
                          <a:effectLst/>
                          <a:latin typeface="+mn-lt"/>
                          <a:ea typeface="+mn-ea"/>
                          <a:cs typeface="+mn-cs"/>
                        </a:rPr>
                        <a:t>統領西緬支派軍隊的是蘇利沙代的兒子示路蔑。</a:t>
                      </a:r>
                      <a:r>
                        <a:rPr kumimoji="0" lang="en-US" altLang="zh-HK" sz="1100" kern="1200" dirty="0" smtClean="0">
                          <a:solidFill>
                            <a:schemeClr val="dk1"/>
                          </a:solidFill>
                          <a:effectLst/>
                          <a:latin typeface="+mn-lt"/>
                          <a:ea typeface="+mn-ea"/>
                          <a:cs typeface="+mn-cs"/>
                        </a:rPr>
                        <a:t> 20 </a:t>
                      </a:r>
                      <a:r>
                        <a:rPr kumimoji="0" lang="zh-HK" altLang="zh-HK" sz="1100" kern="1200" dirty="0" smtClean="0">
                          <a:solidFill>
                            <a:schemeClr val="dk1"/>
                          </a:solidFill>
                          <a:effectLst/>
                          <a:latin typeface="+mn-lt"/>
                          <a:ea typeface="+mn-ea"/>
                          <a:cs typeface="+mn-cs"/>
                        </a:rPr>
                        <a:t>統領迦得支派軍隊的是丟珥的兒子以利雅薩。</a:t>
                      </a:r>
                      <a:r>
                        <a:rPr kumimoji="0" lang="en-US" altLang="zh-HK" sz="1100" kern="1200" dirty="0" smtClean="0">
                          <a:solidFill>
                            <a:schemeClr val="dk1"/>
                          </a:solidFill>
                          <a:effectLst/>
                          <a:latin typeface="+mn-lt"/>
                          <a:ea typeface="+mn-ea"/>
                          <a:cs typeface="+mn-cs"/>
                        </a:rPr>
                        <a:t> 21 </a:t>
                      </a:r>
                      <a:r>
                        <a:rPr kumimoji="0" lang="zh-HK" altLang="zh-HK" sz="1100" kern="1200" dirty="0" smtClean="0">
                          <a:solidFill>
                            <a:schemeClr val="dk1"/>
                          </a:solidFill>
                          <a:effectLst/>
                          <a:latin typeface="+mn-lt"/>
                          <a:ea typeface="+mn-ea"/>
                          <a:cs typeface="+mn-cs"/>
                        </a:rPr>
                        <a:t>哥轄人抬著聖物先往前行。他們未到以前，抬帳幕的已經把帳幕支好。</a:t>
                      </a:r>
                      <a:r>
                        <a:rPr kumimoji="0" lang="en-US" altLang="zh-HK" sz="1100" kern="1200" dirty="0" smtClean="0">
                          <a:solidFill>
                            <a:schemeClr val="dk1"/>
                          </a:solidFill>
                          <a:effectLst/>
                          <a:latin typeface="+mn-lt"/>
                          <a:ea typeface="+mn-ea"/>
                          <a:cs typeface="+mn-cs"/>
                        </a:rPr>
                        <a:t> 22 </a:t>
                      </a:r>
                      <a:r>
                        <a:rPr kumimoji="0" lang="zh-HK" altLang="zh-HK" sz="1100" kern="1200" dirty="0" smtClean="0">
                          <a:solidFill>
                            <a:schemeClr val="dk1"/>
                          </a:solidFill>
                          <a:effectLst/>
                          <a:latin typeface="+mn-lt"/>
                          <a:ea typeface="+mn-ea"/>
                          <a:cs typeface="+mn-cs"/>
                        </a:rPr>
                        <a:t>按著軍隊往前行的是以法蓮營的纛，統領軍隊的是亞米忽的兒子以利沙瑪。</a:t>
                      </a:r>
                      <a:r>
                        <a:rPr kumimoji="0" lang="en-US" altLang="zh-HK" sz="1100" kern="1200" dirty="0" smtClean="0">
                          <a:solidFill>
                            <a:schemeClr val="dk1"/>
                          </a:solidFill>
                          <a:effectLst/>
                          <a:latin typeface="+mn-lt"/>
                          <a:ea typeface="+mn-ea"/>
                          <a:cs typeface="+mn-cs"/>
                        </a:rPr>
                        <a:t> 23 </a:t>
                      </a:r>
                      <a:r>
                        <a:rPr kumimoji="0" lang="zh-HK" altLang="zh-HK" sz="1100" kern="1200" dirty="0" smtClean="0">
                          <a:solidFill>
                            <a:schemeClr val="dk1"/>
                          </a:solidFill>
                          <a:effectLst/>
                          <a:latin typeface="+mn-lt"/>
                          <a:ea typeface="+mn-ea"/>
                          <a:cs typeface="+mn-cs"/>
                        </a:rPr>
                        <a:t>統領瑪拿西支派軍隊的是比大蓿的兒子迦瑪列。</a:t>
                      </a:r>
                      <a:r>
                        <a:rPr kumimoji="0" lang="en-US" altLang="zh-HK" sz="1100" kern="1200" dirty="0" smtClean="0">
                          <a:solidFill>
                            <a:schemeClr val="dk1"/>
                          </a:solidFill>
                          <a:effectLst/>
                          <a:latin typeface="+mn-lt"/>
                          <a:ea typeface="+mn-ea"/>
                          <a:cs typeface="+mn-cs"/>
                        </a:rPr>
                        <a:t> 24 </a:t>
                      </a:r>
                      <a:r>
                        <a:rPr kumimoji="0" lang="zh-HK" altLang="zh-HK" sz="1100" kern="1200" dirty="0" smtClean="0">
                          <a:solidFill>
                            <a:schemeClr val="dk1"/>
                          </a:solidFill>
                          <a:effectLst/>
                          <a:latin typeface="+mn-lt"/>
                          <a:ea typeface="+mn-ea"/>
                          <a:cs typeface="+mn-cs"/>
                        </a:rPr>
                        <a:t>統領便雅憫支派軍隊的是基多尼的兒子亞比但。</a:t>
                      </a:r>
                      <a:r>
                        <a:rPr kumimoji="0" lang="en-US" altLang="zh-HK" sz="1100" kern="1200" dirty="0" smtClean="0">
                          <a:solidFill>
                            <a:schemeClr val="dk1"/>
                          </a:solidFill>
                          <a:effectLst/>
                          <a:latin typeface="+mn-lt"/>
                          <a:ea typeface="+mn-ea"/>
                          <a:cs typeface="+mn-cs"/>
                        </a:rPr>
                        <a:t> 25 </a:t>
                      </a:r>
                      <a:r>
                        <a:rPr kumimoji="0" lang="zh-HK" altLang="zh-HK" sz="1100" kern="1200" dirty="0" smtClean="0">
                          <a:solidFill>
                            <a:schemeClr val="dk1"/>
                          </a:solidFill>
                          <a:effectLst/>
                          <a:latin typeface="+mn-lt"/>
                          <a:ea typeface="+mn-ea"/>
                          <a:cs typeface="+mn-cs"/>
                        </a:rPr>
                        <a:t>在諸營末後的是但營的纛，按著軍隊往前行。統領軍隊的是亞米沙代的兒子亞希以謝。</a:t>
                      </a:r>
                      <a:r>
                        <a:rPr kumimoji="0" lang="en-US" altLang="zh-HK" sz="1100" kern="1200" dirty="0" smtClean="0">
                          <a:solidFill>
                            <a:schemeClr val="dk1"/>
                          </a:solidFill>
                          <a:effectLst/>
                          <a:latin typeface="+mn-lt"/>
                          <a:ea typeface="+mn-ea"/>
                          <a:cs typeface="+mn-cs"/>
                        </a:rPr>
                        <a:t> 26 </a:t>
                      </a:r>
                      <a:r>
                        <a:rPr kumimoji="0" lang="zh-HK" altLang="zh-HK" sz="1100" kern="1200" dirty="0" smtClean="0">
                          <a:solidFill>
                            <a:schemeClr val="dk1"/>
                          </a:solidFill>
                          <a:effectLst/>
                          <a:latin typeface="+mn-lt"/>
                          <a:ea typeface="+mn-ea"/>
                          <a:cs typeface="+mn-cs"/>
                        </a:rPr>
                        <a:t>統領亞設支派軍隊的是俄蘭的兒子帕結。</a:t>
                      </a:r>
                      <a:r>
                        <a:rPr kumimoji="0" lang="en-US" altLang="zh-HK" sz="1100" kern="1200" dirty="0" smtClean="0">
                          <a:solidFill>
                            <a:schemeClr val="dk1"/>
                          </a:solidFill>
                          <a:effectLst/>
                          <a:latin typeface="+mn-lt"/>
                          <a:ea typeface="+mn-ea"/>
                          <a:cs typeface="+mn-cs"/>
                        </a:rPr>
                        <a:t> 27 </a:t>
                      </a:r>
                      <a:r>
                        <a:rPr kumimoji="0" lang="zh-HK" altLang="zh-HK" sz="1100" kern="1200" dirty="0" smtClean="0">
                          <a:solidFill>
                            <a:schemeClr val="dk1"/>
                          </a:solidFill>
                          <a:effectLst/>
                          <a:latin typeface="+mn-lt"/>
                          <a:ea typeface="+mn-ea"/>
                          <a:cs typeface="+mn-cs"/>
                        </a:rPr>
                        <a:t>統領拿弗他利支派軍隊的是以南的兒子亞希拉。</a:t>
                      </a:r>
                      <a:r>
                        <a:rPr kumimoji="0" lang="en-US" altLang="zh-HK" sz="1100" kern="1200" dirty="0" smtClean="0">
                          <a:solidFill>
                            <a:schemeClr val="dk1"/>
                          </a:solidFill>
                          <a:effectLst/>
                          <a:latin typeface="+mn-lt"/>
                          <a:ea typeface="+mn-ea"/>
                          <a:cs typeface="+mn-cs"/>
                        </a:rPr>
                        <a:t> 28 </a:t>
                      </a:r>
                      <a:r>
                        <a:rPr kumimoji="0" lang="zh-HK" altLang="zh-HK" sz="1100" kern="1200" dirty="0" smtClean="0">
                          <a:solidFill>
                            <a:schemeClr val="dk1"/>
                          </a:solidFill>
                          <a:effectLst/>
                          <a:latin typeface="+mn-lt"/>
                          <a:ea typeface="+mn-ea"/>
                          <a:cs typeface="+mn-cs"/>
                        </a:rPr>
                        <a:t>以色列人按著軍隊往前行，就是這樣。</a:t>
                      </a:r>
                      <a:endParaRPr lang="zh-HK" altLang="en-US" sz="1100" dirty="0"/>
                    </a:p>
                  </a:txBody>
                  <a:tcPr/>
                </a:tc>
                <a:tc>
                  <a:txBody>
                    <a:bodyPr/>
                    <a:lstStyle/>
                    <a:p>
                      <a:pPr algn="just"/>
                      <a:r>
                        <a:rPr kumimoji="0" lang="zh-TW" altLang="zh-HK" sz="1100" b="0" u="none" kern="1200" dirty="0" smtClean="0">
                          <a:solidFill>
                            <a:schemeClr val="dk1"/>
                          </a:solidFill>
                          <a:effectLst/>
                          <a:latin typeface="+mn-lt"/>
                          <a:ea typeface="+mn-ea"/>
                          <a:cs typeface="+mn-cs"/>
                        </a:rPr>
                        <a:t>民</a:t>
                      </a:r>
                      <a:r>
                        <a:rPr kumimoji="0" lang="en-US" altLang="zh-HK" sz="1100" b="0" u="none" kern="1200" dirty="0" smtClean="0">
                          <a:solidFill>
                            <a:schemeClr val="dk1"/>
                          </a:solidFill>
                          <a:effectLst/>
                          <a:latin typeface="+mn-lt"/>
                          <a:ea typeface="+mn-ea"/>
                          <a:cs typeface="+mn-cs"/>
                        </a:rPr>
                        <a:t>10:29 </a:t>
                      </a:r>
                      <a:r>
                        <a:rPr kumimoji="0" lang="zh-TW" altLang="zh-HK" sz="1100" b="0" u="none" kern="1200" dirty="0" smtClean="0">
                          <a:solidFill>
                            <a:schemeClr val="dk1"/>
                          </a:solidFill>
                          <a:effectLst/>
                          <a:latin typeface="+mn-lt"/>
                          <a:ea typeface="+mn-ea"/>
                          <a:cs typeface="+mn-cs"/>
                        </a:rPr>
                        <a:t>摩西對他岳父─米甸人流珥的兒子何巴─說：「我們要行路，往耶和華所應許之地去；他曾說：『我要將這地賜給你們。』現在求你和我們同去，我們必厚待你，因為耶和華指著以色列人已經應許給好處。」</a:t>
                      </a:r>
                      <a:r>
                        <a:rPr kumimoji="0" lang="en-US" altLang="zh-HK" sz="1100" b="0" u="none" kern="1200" dirty="0" smtClean="0">
                          <a:solidFill>
                            <a:schemeClr val="dk1"/>
                          </a:solidFill>
                          <a:effectLst/>
                          <a:latin typeface="+mn-lt"/>
                          <a:ea typeface="+mn-ea"/>
                          <a:cs typeface="+mn-cs"/>
                        </a:rPr>
                        <a:t> 30 </a:t>
                      </a:r>
                      <a:r>
                        <a:rPr kumimoji="0" lang="zh-TW" altLang="zh-HK" sz="1100" b="0" u="none" kern="1200" dirty="0" smtClean="0">
                          <a:solidFill>
                            <a:schemeClr val="dk1"/>
                          </a:solidFill>
                          <a:effectLst/>
                          <a:latin typeface="+mn-lt"/>
                          <a:ea typeface="+mn-ea"/>
                          <a:cs typeface="+mn-cs"/>
                        </a:rPr>
                        <a:t>何巴回答說：「我不去；我要回本地本族那裡去。」</a:t>
                      </a:r>
                      <a:r>
                        <a:rPr kumimoji="0" lang="en-US" altLang="zh-HK" sz="1100" b="0" u="none" kern="1200" dirty="0" smtClean="0">
                          <a:solidFill>
                            <a:schemeClr val="dk1"/>
                          </a:solidFill>
                          <a:effectLst/>
                          <a:latin typeface="+mn-lt"/>
                          <a:ea typeface="+mn-ea"/>
                          <a:cs typeface="+mn-cs"/>
                        </a:rPr>
                        <a:t> 31 </a:t>
                      </a:r>
                      <a:r>
                        <a:rPr kumimoji="0" lang="zh-TW" altLang="zh-HK" sz="1100" b="0" u="none" kern="1200" dirty="0" smtClean="0">
                          <a:solidFill>
                            <a:schemeClr val="dk1"/>
                          </a:solidFill>
                          <a:effectLst/>
                          <a:latin typeface="+mn-lt"/>
                          <a:ea typeface="+mn-ea"/>
                          <a:cs typeface="+mn-cs"/>
                        </a:rPr>
                        <a:t>摩西說：「求你不要離開我們；因為你知道我們要在曠野安營，你可以當作我們的眼目。</a:t>
                      </a:r>
                      <a:r>
                        <a:rPr kumimoji="0" lang="en-US" altLang="zh-HK" sz="1100" b="0" u="none" kern="1200" dirty="0" smtClean="0">
                          <a:solidFill>
                            <a:schemeClr val="dk1"/>
                          </a:solidFill>
                          <a:effectLst/>
                          <a:latin typeface="+mn-lt"/>
                          <a:ea typeface="+mn-ea"/>
                          <a:cs typeface="+mn-cs"/>
                        </a:rPr>
                        <a:t> 32 </a:t>
                      </a:r>
                      <a:r>
                        <a:rPr kumimoji="0" lang="zh-TW" altLang="zh-HK" sz="1100" b="0" u="none" kern="1200" dirty="0" smtClean="0">
                          <a:solidFill>
                            <a:schemeClr val="dk1"/>
                          </a:solidFill>
                          <a:effectLst/>
                          <a:latin typeface="+mn-lt"/>
                          <a:ea typeface="+mn-ea"/>
                          <a:cs typeface="+mn-cs"/>
                        </a:rPr>
                        <a:t>你若和我們同去，將來耶和華有甚麼好處待我們，我們也必以甚麼好處待你。」 </a:t>
                      </a:r>
                    </a:p>
                    <a:p>
                      <a:pPr algn="just"/>
                      <a:r>
                        <a:rPr kumimoji="0" lang="en-US" altLang="zh-HK" sz="1100" b="0" u="none" kern="1200" dirty="0" smtClean="0">
                          <a:solidFill>
                            <a:schemeClr val="dk1"/>
                          </a:solidFill>
                          <a:effectLst/>
                          <a:latin typeface="+mn-lt"/>
                          <a:ea typeface="+mn-ea"/>
                          <a:cs typeface="+mn-cs"/>
                        </a:rPr>
                        <a:t>33 </a:t>
                      </a:r>
                      <a:r>
                        <a:rPr kumimoji="0" lang="zh-TW" altLang="zh-HK" sz="1100" b="0" u="none" kern="1200" dirty="0" smtClean="0">
                          <a:solidFill>
                            <a:schemeClr val="dk1"/>
                          </a:solidFill>
                          <a:effectLst/>
                          <a:latin typeface="+mn-lt"/>
                          <a:ea typeface="+mn-ea"/>
                          <a:cs typeface="+mn-cs"/>
                        </a:rPr>
                        <a:t>以色列人離開耶和華的山，往前行了三天的路程；耶和華的約櫃在前頭行了三天的路程，為他們尋找安歇的地方。</a:t>
                      </a:r>
                      <a:r>
                        <a:rPr kumimoji="0" lang="en-US" altLang="zh-HK" sz="1100" b="0" u="none" kern="1200" dirty="0" smtClean="0">
                          <a:solidFill>
                            <a:schemeClr val="dk1"/>
                          </a:solidFill>
                          <a:effectLst/>
                          <a:latin typeface="+mn-lt"/>
                          <a:ea typeface="+mn-ea"/>
                          <a:cs typeface="+mn-cs"/>
                        </a:rPr>
                        <a:t> 34 </a:t>
                      </a:r>
                      <a:r>
                        <a:rPr kumimoji="0" lang="zh-TW" altLang="zh-HK" sz="1100" b="0" u="none" kern="1200" dirty="0" smtClean="0">
                          <a:solidFill>
                            <a:schemeClr val="dk1"/>
                          </a:solidFill>
                          <a:effectLst/>
                          <a:latin typeface="+mn-lt"/>
                          <a:ea typeface="+mn-ea"/>
                          <a:cs typeface="+mn-cs"/>
                        </a:rPr>
                        <a:t>他們拔營往前行，日間有耶和華的雲彩在他們以上。</a:t>
                      </a:r>
                      <a:r>
                        <a:rPr kumimoji="0" lang="en-US" altLang="zh-HK" sz="1100" b="0" u="none" kern="1200" dirty="0" smtClean="0">
                          <a:solidFill>
                            <a:schemeClr val="dk1"/>
                          </a:solidFill>
                          <a:effectLst/>
                          <a:latin typeface="+mn-lt"/>
                          <a:ea typeface="+mn-ea"/>
                          <a:cs typeface="+mn-cs"/>
                        </a:rPr>
                        <a:t> 35 </a:t>
                      </a:r>
                      <a:r>
                        <a:rPr kumimoji="0" lang="zh-TW" altLang="zh-HK" sz="1100" b="0" u="none" kern="1200" dirty="0" smtClean="0">
                          <a:solidFill>
                            <a:schemeClr val="dk1"/>
                          </a:solidFill>
                          <a:effectLst/>
                          <a:latin typeface="+mn-lt"/>
                          <a:ea typeface="+mn-ea"/>
                          <a:cs typeface="+mn-cs"/>
                        </a:rPr>
                        <a:t>約櫃往前行的時候，摩西就說：「耶和華啊，求你興起！願你的仇敵四散！願恨你的人從你面前逃跑！」</a:t>
                      </a:r>
                      <a:r>
                        <a:rPr kumimoji="0" lang="en-US" altLang="zh-HK" sz="1100" b="0" u="none" kern="1200" dirty="0" smtClean="0">
                          <a:solidFill>
                            <a:schemeClr val="dk1"/>
                          </a:solidFill>
                          <a:effectLst/>
                          <a:latin typeface="+mn-lt"/>
                          <a:ea typeface="+mn-ea"/>
                          <a:cs typeface="+mn-cs"/>
                        </a:rPr>
                        <a:t> 36 </a:t>
                      </a:r>
                      <a:r>
                        <a:rPr kumimoji="0" lang="zh-TW" altLang="zh-HK" sz="1100" b="0" u="none" kern="1200" dirty="0" smtClean="0">
                          <a:solidFill>
                            <a:schemeClr val="dk1"/>
                          </a:solidFill>
                          <a:effectLst/>
                          <a:latin typeface="+mn-lt"/>
                          <a:ea typeface="+mn-ea"/>
                          <a:cs typeface="+mn-cs"/>
                        </a:rPr>
                        <a:t>約櫃停住的時候，他就說：「耶和華啊，求你回到以色列的千萬人中！」</a:t>
                      </a:r>
                      <a:endParaRPr lang="zh-HK" altLang="en-US" sz="1100" b="0" u="none" dirty="0"/>
                    </a:p>
                  </a:txBody>
                  <a:tcPr/>
                </a:tc>
              </a:tr>
            </a:tbl>
          </a:graphicData>
        </a:graphic>
      </p:graphicFrame>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56" t="22173" r="9547" b="25457"/>
          <a:stretch/>
        </p:blipFill>
        <p:spPr bwMode="auto">
          <a:xfrm>
            <a:off x="0" y="0"/>
            <a:ext cx="9144000" cy="574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755576" y="77155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4400" dirty="0" smtClean="0">
                <a:solidFill>
                  <a:srgbClr val="FFFF00"/>
                </a:solidFill>
                <a:latin typeface="Times New Roman" panose="02020603050405020304" pitchFamily="18" charset="0"/>
                <a:cs typeface="Times New Roman" panose="02020603050405020304" pitchFamily="18" charset="0"/>
              </a:rPr>
              <a:t>EYE</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
        <p:nvSpPr>
          <p:cNvPr id="5" name="圓角矩形 4"/>
          <p:cNvSpPr/>
          <p:nvPr/>
        </p:nvSpPr>
        <p:spPr>
          <a:xfrm>
            <a:off x="5436096" y="77155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solidFill>
                  <a:srgbClr val="FFFF00"/>
                </a:solidFill>
                <a:latin typeface="Times New Roman" panose="02020603050405020304" pitchFamily="18" charset="0"/>
                <a:cs typeface="Times New Roman" panose="02020603050405020304" pitchFamily="18" charset="0"/>
              </a:rPr>
              <a:t>Audio</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60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69" t="21705" r="3749" b="22690"/>
          <a:stretch/>
        </p:blipFill>
        <p:spPr bwMode="auto">
          <a:xfrm>
            <a:off x="21514" y="9688"/>
            <a:ext cx="9122485" cy="513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662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ä¹å æ­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27"/>
            <a:ext cx="3800475" cy="53285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475" y="-11828"/>
            <a:ext cx="5343525" cy="515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055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022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9" y="672"/>
            <a:ext cx="912733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4492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903162353"/>
              </p:ext>
            </p:extLst>
          </p:nvPr>
        </p:nvGraphicFramePr>
        <p:xfrm>
          <a:off x="0" y="-27130"/>
          <a:ext cx="9144000" cy="5777447"/>
        </p:xfrm>
        <a:graphic>
          <a:graphicData uri="http://schemas.openxmlformats.org/drawingml/2006/table">
            <a:tbl>
              <a:tblPr firstRow="1" bandRow="1">
                <a:tableStyleId>{C4B1156A-380E-4F78-BDF5-A606A8083BF9}</a:tableStyleId>
              </a:tblPr>
              <a:tblGrid>
                <a:gridCol w="4572000"/>
                <a:gridCol w="4572000"/>
              </a:tblGrid>
              <a:tr h="464224">
                <a:tc>
                  <a:txBody>
                    <a:bodyPr/>
                    <a:lstStyle/>
                    <a:p>
                      <a:pPr algn="ctr"/>
                      <a:r>
                        <a:rPr lang="zh-TW" altLang="en-US" dirty="0" smtClean="0"/>
                        <a:t>第一個段落：</a:t>
                      </a:r>
                      <a:r>
                        <a:rPr lang="en-US" altLang="zh-TW" dirty="0" smtClean="0"/>
                        <a:t>9:15-23</a:t>
                      </a:r>
                      <a:r>
                        <a:rPr lang="zh-TW" altLang="en-US" dirty="0" smtClean="0"/>
                        <a:t> 雲柱火柱</a:t>
                      </a:r>
                      <a:endParaRPr lang="zh-HK"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t>第二個段落：</a:t>
                      </a:r>
                      <a:r>
                        <a:rPr lang="en-US" altLang="zh-TW" dirty="0" smtClean="0"/>
                        <a:t>10:1-10</a:t>
                      </a:r>
                      <a:r>
                        <a:rPr lang="zh-TW" altLang="en-US" dirty="0" smtClean="0"/>
                        <a:t> 兩枝銀號</a:t>
                      </a:r>
                      <a:endParaRPr lang="zh-HK" altLang="en-US" dirty="0"/>
                    </a:p>
                  </a:txBody>
                  <a:tcPr/>
                </a:tc>
              </a:tr>
              <a:tr h="20542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zh-TW" altLang="zh-HK" sz="1100" kern="1200" dirty="0" smtClean="0">
                          <a:solidFill>
                            <a:schemeClr val="dk1"/>
                          </a:solidFill>
                          <a:effectLst/>
                          <a:latin typeface="+mn-lt"/>
                          <a:ea typeface="+mn-ea"/>
                          <a:cs typeface="+mn-cs"/>
                        </a:rPr>
                        <a:t>民數記</a:t>
                      </a:r>
                      <a:r>
                        <a:rPr kumimoji="0" lang="en-US" altLang="zh-HK" sz="1100" kern="1200" dirty="0" smtClean="0">
                          <a:solidFill>
                            <a:schemeClr val="dk1"/>
                          </a:solidFill>
                          <a:effectLst/>
                          <a:latin typeface="+mn-lt"/>
                          <a:ea typeface="+mn-ea"/>
                          <a:cs typeface="+mn-cs"/>
                        </a:rPr>
                        <a:t>9:17 </a:t>
                      </a:r>
                      <a:r>
                        <a:rPr kumimoji="0" lang="zh-TW" altLang="zh-HK" sz="1100" kern="1200" dirty="0" smtClean="0">
                          <a:solidFill>
                            <a:schemeClr val="dk1"/>
                          </a:solidFill>
                          <a:effectLst/>
                          <a:latin typeface="+mn-lt"/>
                          <a:ea typeface="+mn-ea"/>
                          <a:cs typeface="+mn-cs"/>
                        </a:rPr>
                        <a:t>雲彩幾時從帳幕收上去，以色列人就幾時起行；雲彩在那裡停住，以色列人就在那裡安營。</a:t>
                      </a:r>
                      <a:r>
                        <a:rPr kumimoji="0" lang="en-US" altLang="zh-HK" sz="1100" kern="1200" dirty="0" smtClean="0">
                          <a:solidFill>
                            <a:schemeClr val="dk1"/>
                          </a:solidFill>
                          <a:effectLst/>
                          <a:latin typeface="+mn-lt"/>
                          <a:ea typeface="+mn-ea"/>
                          <a:cs typeface="+mn-cs"/>
                        </a:rPr>
                        <a:t> 18 </a:t>
                      </a:r>
                      <a:r>
                        <a:rPr kumimoji="0" lang="zh-TW" altLang="zh-HK" sz="1100" kern="1200" dirty="0" smtClean="0">
                          <a:solidFill>
                            <a:schemeClr val="dk1"/>
                          </a:solidFill>
                          <a:effectLst/>
                          <a:latin typeface="+mn-lt"/>
                          <a:ea typeface="+mn-ea"/>
                          <a:cs typeface="+mn-cs"/>
                        </a:rPr>
                        <a:t>以色列人遵耶和華的吩咐起行，也遵耶和華的吩咐安營。雲彩在帳幕上停住幾時，他們就住營幾時。</a:t>
                      </a:r>
                      <a:r>
                        <a:rPr kumimoji="0" lang="en-US" altLang="zh-HK" sz="1100" kern="1200" dirty="0" smtClean="0">
                          <a:solidFill>
                            <a:schemeClr val="dk1"/>
                          </a:solidFill>
                          <a:effectLst/>
                          <a:latin typeface="+mn-lt"/>
                          <a:ea typeface="+mn-ea"/>
                          <a:cs typeface="+mn-cs"/>
                        </a:rPr>
                        <a:t> 19 </a:t>
                      </a:r>
                      <a:r>
                        <a:rPr kumimoji="0" lang="zh-TW" altLang="zh-HK" sz="1100" kern="1200" dirty="0" smtClean="0">
                          <a:solidFill>
                            <a:schemeClr val="dk1"/>
                          </a:solidFill>
                          <a:effectLst/>
                          <a:latin typeface="+mn-lt"/>
                          <a:ea typeface="+mn-ea"/>
                          <a:cs typeface="+mn-cs"/>
                        </a:rPr>
                        <a:t>雲彩在帳幕上停留許多日子，以色列人就守耶和華所吩咐的不起行。</a:t>
                      </a:r>
                      <a:r>
                        <a:rPr kumimoji="0" lang="en-US" altLang="zh-HK" sz="1100" kern="1200" dirty="0" smtClean="0">
                          <a:solidFill>
                            <a:schemeClr val="dk1"/>
                          </a:solidFill>
                          <a:effectLst/>
                          <a:latin typeface="+mn-lt"/>
                          <a:ea typeface="+mn-ea"/>
                          <a:cs typeface="+mn-cs"/>
                        </a:rPr>
                        <a:t> 20 </a:t>
                      </a:r>
                      <a:r>
                        <a:rPr kumimoji="0" lang="zh-TW" altLang="zh-HK" sz="1100" kern="1200" dirty="0" smtClean="0">
                          <a:solidFill>
                            <a:schemeClr val="dk1"/>
                          </a:solidFill>
                          <a:effectLst/>
                          <a:latin typeface="+mn-lt"/>
                          <a:ea typeface="+mn-ea"/>
                          <a:cs typeface="+mn-cs"/>
                        </a:rPr>
                        <a:t>有時雲彩在帳幕上幾天，他們就照耶和華的吩咐住營，也照耶和華的吩咐起行。</a:t>
                      </a:r>
                      <a:r>
                        <a:rPr kumimoji="0" lang="en-US" altLang="zh-HK" sz="1100" kern="1200" dirty="0" smtClean="0">
                          <a:solidFill>
                            <a:schemeClr val="dk1"/>
                          </a:solidFill>
                          <a:effectLst/>
                          <a:latin typeface="+mn-lt"/>
                          <a:ea typeface="+mn-ea"/>
                          <a:cs typeface="+mn-cs"/>
                        </a:rPr>
                        <a:t> 21 </a:t>
                      </a:r>
                      <a:r>
                        <a:rPr kumimoji="0" lang="zh-TW" altLang="zh-HK" sz="1100" kern="1200" dirty="0" smtClean="0">
                          <a:solidFill>
                            <a:schemeClr val="dk1"/>
                          </a:solidFill>
                          <a:effectLst/>
                          <a:latin typeface="+mn-lt"/>
                          <a:ea typeface="+mn-ea"/>
                          <a:cs typeface="+mn-cs"/>
                        </a:rPr>
                        <a:t>有時從晚上到早晨，有這雲彩在帳幕上；早晨雲彩收上去，他們就起行。有時晝夜雲彩停在帳幕上，收上去的時候，他們就起行。</a:t>
                      </a:r>
                      <a:r>
                        <a:rPr kumimoji="0" lang="en-US" altLang="zh-HK" sz="1100" kern="1200" dirty="0" smtClean="0">
                          <a:solidFill>
                            <a:schemeClr val="dk1"/>
                          </a:solidFill>
                          <a:effectLst/>
                          <a:latin typeface="+mn-lt"/>
                          <a:ea typeface="+mn-ea"/>
                          <a:cs typeface="+mn-cs"/>
                        </a:rPr>
                        <a:t> 22 </a:t>
                      </a:r>
                      <a:r>
                        <a:rPr kumimoji="0" lang="zh-TW" altLang="zh-HK" sz="1100" kern="1200" dirty="0" smtClean="0">
                          <a:solidFill>
                            <a:schemeClr val="dk1"/>
                          </a:solidFill>
                          <a:effectLst/>
                          <a:latin typeface="+mn-lt"/>
                          <a:ea typeface="+mn-ea"/>
                          <a:cs typeface="+mn-cs"/>
                        </a:rPr>
                        <a:t>雲彩停留在帳幕上，無論是兩天，是一月，是一年，以色列人就住營不起行；但雲彩收上去，他們就起行。</a:t>
                      </a:r>
                      <a:r>
                        <a:rPr kumimoji="0" lang="en-US" altLang="zh-HK" sz="1100" kern="1200" dirty="0" smtClean="0">
                          <a:solidFill>
                            <a:schemeClr val="dk1"/>
                          </a:solidFill>
                          <a:effectLst/>
                          <a:latin typeface="+mn-lt"/>
                          <a:ea typeface="+mn-ea"/>
                          <a:cs typeface="+mn-cs"/>
                        </a:rPr>
                        <a:t> 23 </a:t>
                      </a:r>
                      <a:r>
                        <a:rPr kumimoji="0" lang="zh-TW" altLang="zh-HK" sz="1100" kern="1200" dirty="0" smtClean="0">
                          <a:solidFill>
                            <a:schemeClr val="dk1"/>
                          </a:solidFill>
                          <a:effectLst/>
                          <a:latin typeface="+mn-lt"/>
                          <a:ea typeface="+mn-ea"/>
                          <a:cs typeface="+mn-cs"/>
                        </a:rPr>
                        <a:t>他們遵耶和華的吩咐安營，也遵耶和華的吩咐起行。他們守耶和華所吩咐的，都是憑耶和華吩咐摩西的。</a:t>
                      </a:r>
                      <a:endParaRPr lang="zh-HK" altLang="en-US" dirty="0"/>
                    </a:p>
                  </a:txBody>
                  <a:tcPr/>
                </a:tc>
                <a:tc>
                  <a:txBody>
                    <a:bodyPr/>
                    <a:lstStyle/>
                    <a:p>
                      <a:pPr algn="just"/>
                      <a:r>
                        <a:rPr kumimoji="0" lang="en-US" altLang="zh-HK" sz="1100" kern="1200" dirty="0" smtClean="0">
                          <a:solidFill>
                            <a:schemeClr val="dk1"/>
                          </a:solidFill>
                          <a:effectLst/>
                          <a:latin typeface="+mn-lt"/>
                          <a:ea typeface="+mn-ea"/>
                          <a:cs typeface="+mn-cs"/>
                        </a:rPr>
                        <a:t>1 </a:t>
                      </a:r>
                      <a:r>
                        <a:rPr kumimoji="0" lang="zh-TW" altLang="zh-HK" sz="1100" kern="1200" dirty="0" smtClean="0">
                          <a:solidFill>
                            <a:schemeClr val="dk1"/>
                          </a:solidFill>
                          <a:effectLst/>
                          <a:latin typeface="+mn-lt"/>
                          <a:ea typeface="+mn-ea"/>
                          <a:cs typeface="+mn-cs"/>
                        </a:rPr>
                        <a:t>耶和華曉諭摩西說：</a:t>
                      </a:r>
                      <a:r>
                        <a:rPr kumimoji="0" lang="en-US" altLang="zh-HK" sz="1100" kern="1200" dirty="0" smtClean="0">
                          <a:solidFill>
                            <a:schemeClr val="dk1"/>
                          </a:solidFill>
                          <a:effectLst/>
                          <a:latin typeface="+mn-lt"/>
                          <a:ea typeface="+mn-ea"/>
                          <a:cs typeface="+mn-cs"/>
                        </a:rPr>
                        <a:t> 2 </a:t>
                      </a:r>
                      <a:r>
                        <a:rPr kumimoji="0" lang="zh-TW" altLang="zh-HK" sz="1100" kern="1200" dirty="0" smtClean="0">
                          <a:solidFill>
                            <a:schemeClr val="dk1"/>
                          </a:solidFill>
                          <a:effectLst/>
                          <a:latin typeface="+mn-lt"/>
                          <a:ea typeface="+mn-ea"/>
                          <a:cs typeface="+mn-cs"/>
                        </a:rPr>
                        <a:t>「你要用銀子做兩枝號，都要錘出來的，用以招聚會眾，並叫眾營起行。</a:t>
                      </a:r>
                      <a:r>
                        <a:rPr kumimoji="0" lang="en-US" altLang="zh-HK" sz="1100" kern="1200" dirty="0" smtClean="0">
                          <a:solidFill>
                            <a:schemeClr val="dk1"/>
                          </a:solidFill>
                          <a:effectLst/>
                          <a:latin typeface="+mn-lt"/>
                          <a:ea typeface="+mn-ea"/>
                          <a:cs typeface="+mn-cs"/>
                        </a:rPr>
                        <a:t> 3 </a:t>
                      </a:r>
                      <a:r>
                        <a:rPr kumimoji="0" lang="zh-TW" altLang="zh-HK" sz="1100" kern="1200" dirty="0" smtClean="0">
                          <a:solidFill>
                            <a:schemeClr val="dk1"/>
                          </a:solidFill>
                          <a:effectLst/>
                          <a:latin typeface="+mn-lt"/>
                          <a:ea typeface="+mn-ea"/>
                          <a:cs typeface="+mn-cs"/>
                        </a:rPr>
                        <a:t>吹這號的時候，全會眾要到你那裡，聚集在會幕門口。</a:t>
                      </a:r>
                      <a:r>
                        <a:rPr kumimoji="0" lang="en-US" altLang="zh-HK" sz="1100" kern="1200" dirty="0" smtClean="0">
                          <a:solidFill>
                            <a:schemeClr val="dk1"/>
                          </a:solidFill>
                          <a:effectLst/>
                          <a:latin typeface="+mn-lt"/>
                          <a:ea typeface="+mn-ea"/>
                          <a:cs typeface="+mn-cs"/>
                        </a:rPr>
                        <a:t> 4 </a:t>
                      </a:r>
                      <a:r>
                        <a:rPr kumimoji="0" lang="zh-TW" altLang="zh-HK" sz="1100" kern="1200" dirty="0" smtClean="0">
                          <a:solidFill>
                            <a:schemeClr val="dk1"/>
                          </a:solidFill>
                          <a:effectLst/>
                          <a:latin typeface="+mn-lt"/>
                          <a:ea typeface="+mn-ea"/>
                          <a:cs typeface="+mn-cs"/>
                        </a:rPr>
                        <a:t>若單吹一枝，眾首領，就是以色列軍中的統領，要聚集到你那裡。</a:t>
                      </a:r>
                      <a:r>
                        <a:rPr kumimoji="0" lang="en-US" altLang="zh-HK" sz="1100" kern="1200" dirty="0" smtClean="0">
                          <a:solidFill>
                            <a:schemeClr val="dk1"/>
                          </a:solidFill>
                          <a:effectLst/>
                          <a:latin typeface="+mn-lt"/>
                          <a:ea typeface="+mn-ea"/>
                          <a:cs typeface="+mn-cs"/>
                        </a:rPr>
                        <a:t> 5 </a:t>
                      </a:r>
                      <a:r>
                        <a:rPr kumimoji="0" lang="zh-TW" altLang="zh-HK" sz="1100" kern="1200" dirty="0" smtClean="0">
                          <a:solidFill>
                            <a:schemeClr val="dk1"/>
                          </a:solidFill>
                          <a:effectLst/>
                          <a:latin typeface="+mn-lt"/>
                          <a:ea typeface="+mn-ea"/>
                          <a:cs typeface="+mn-cs"/>
                        </a:rPr>
                        <a:t>吹出大聲的時候，東邊安的營都要起行。</a:t>
                      </a:r>
                      <a:r>
                        <a:rPr kumimoji="0" lang="en-US" altLang="zh-HK" sz="1100" kern="1200" dirty="0" smtClean="0">
                          <a:solidFill>
                            <a:schemeClr val="dk1"/>
                          </a:solidFill>
                          <a:effectLst/>
                          <a:latin typeface="+mn-lt"/>
                          <a:ea typeface="+mn-ea"/>
                          <a:cs typeface="+mn-cs"/>
                        </a:rPr>
                        <a:t> 6 </a:t>
                      </a:r>
                      <a:r>
                        <a:rPr kumimoji="0" lang="zh-TW" altLang="zh-HK" sz="1100" kern="1200" dirty="0" smtClean="0">
                          <a:solidFill>
                            <a:schemeClr val="dk1"/>
                          </a:solidFill>
                          <a:effectLst/>
                          <a:latin typeface="+mn-lt"/>
                          <a:ea typeface="+mn-ea"/>
                          <a:cs typeface="+mn-cs"/>
                        </a:rPr>
                        <a:t>二次吹出大聲的時候，南邊安的營都要起行。他們將起行，必吹出大聲。</a:t>
                      </a:r>
                      <a:r>
                        <a:rPr kumimoji="0" lang="en-US" altLang="zh-HK" sz="1100" kern="1200" dirty="0" smtClean="0">
                          <a:solidFill>
                            <a:schemeClr val="dk1"/>
                          </a:solidFill>
                          <a:effectLst/>
                          <a:latin typeface="+mn-lt"/>
                          <a:ea typeface="+mn-ea"/>
                          <a:cs typeface="+mn-cs"/>
                        </a:rPr>
                        <a:t> 7 </a:t>
                      </a:r>
                      <a:r>
                        <a:rPr kumimoji="0" lang="zh-TW" altLang="zh-HK" sz="1100" kern="1200" dirty="0" smtClean="0">
                          <a:solidFill>
                            <a:schemeClr val="dk1"/>
                          </a:solidFill>
                          <a:effectLst/>
                          <a:latin typeface="+mn-lt"/>
                          <a:ea typeface="+mn-ea"/>
                          <a:cs typeface="+mn-cs"/>
                        </a:rPr>
                        <a:t>但招聚會眾的時候，你們要吹號，卻不要吹出大聲。</a:t>
                      </a:r>
                      <a:r>
                        <a:rPr kumimoji="0" lang="en-US" altLang="zh-HK" sz="1100" kern="1200" dirty="0" smtClean="0">
                          <a:solidFill>
                            <a:schemeClr val="dk1"/>
                          </a:solidFill>
                          <a:effectLst/>
                          <a:latin typeface="+mn-lt"/>
                          <a:ea typeface="+mn-ea"/>
                          <a:cs typeface="+mn-cs"/>
                        </a:rPr>
                        <a:t> 8 </a:t>
                      </a:r>
                      <a:r>
                        <a:rPr kumimoji="0" lang="zh-TW" altLang="zh-HK" sz="1100" kern="1200" dirty="0" smtClean="0">
                          <a:solidFill>
                            <a:schemeClr val="dk1"/>
                          </a:solidFill>
                          <a:effectLst/>
                          <a:latin typeface="+mn-lt"/>
                          <a:ea typeface="+mn-ea"/>
                          <a:cs typeface="+mn-cs"/>
                        </a:rPr>
                        <a:t>亞倫子孫作祭司的要吹這號；這要作你們世世代代永遠的定例。</a:t>
                      </a:r>
                      <a:r>
                        <a:rPr kumimoji="0" lang="en-US" altLang="zh-HK" sz="1100" kern="1200" dirty="0" smtClean="0">
                          <a:solidFill>
                            <a:schemeClr val="dk1"/>
                          </a:solidFill>
                          <a:effectLst/>
                          <a:latin typeface="+mn-lt"/>
                          <a:ea typeface="+mn-ea"/>
                          <a:cs typeface="+mn-cs"/>
                        </a:rPr>
                        <a:t> 9 </a:t>
                      </a:r>
                      <a:r>
                        <a:rPr kumimoji="0" lang="zh-TW" altLang="zh-HK" sz="1100" kern="1200" dirty="0" smtClean="0">
                          <a:solidFill>
                            <a:schemeClr val="dk1"/>
                          </a:solidFill>
                          <a:effectLst/>
                          <a:latin typeface="+mn-lt"/>
                          <a:ea typeface="+mn-ea"/>
                          <a:cs typeface="+mn-cs"/>
                        </a:rPr>
                        <a:t>你們在自己的地，與欺壓你們的敵人打仗，就要用號吹出大聲，便在耶和華─你們的　神面前得蒙紀念，也蒙拯救脫離仇敵。</a:t>
                      </a:r>
                      <a:r>
                        <a:rPr kumimoji="0" lang="en-US" altLang="zh-HK" sz="1100" kern="1200" dirty="0" smtClean="0">
                          <a:solidFill>
                            <a:schemeClr val="dk1"/>
                          </a:solidFill>
                          <a:effectLst/>
                          <a:latin typeface="+mn-lt"/>
                          <a:ea typeface="+mn-ea"/>
                          <a:cs typeface="+mn-cs"/>
                        </a:rPr>
                        <a:t> 10 </a:t>
                      </a:r>
                      <a:r>
                        <a:rPr kumimoji="0" lang="zh-TW" altLang="zh-HK" sz="1100" kern="1200" dirty="0" smtClean="0">
                          <a:solidFill>
                            <a:schemeClr val="dk1"/>
                          </a:solidFill>
                          <a:effectLst/>
                          <a:latin typeface="+mn-lt"/>
                          <a:ea typeface="+mn-ea"/>
                          <a:cs typeface="+mn-cs"/>
                        </a:rPr>
                        <a:t>在你們快樂的日子和節期，並月朔，獻燔祭和平安祭，也要吹號，這都要在你們的　神面前作為紀念。我是耶和華─你們的　神。</a:t>
                      </a:r>
                      <a:endParaRPr lang="zh-HK" altLang="en-US" sz="1100" dirty="0"/>
                    </a:p>
                  </a:txBody>
                  <a:tcPr/>
                </a:tc>
              </a:tr>
              <a:tr h="4853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t>第三個段落：</a:t>
                      </a:r>
                      <a:r>
                        <a:rPr lang="en-US" altLang="zh-TW" b="1" dirty="0" smtClean="0"/>
                        <a:t>10:11-28</a:t>
                      </a:r>
                      <a:r>
                        <a:rPr lang="zh-TW" altLang="en-US" b="1" dirty="0" smtClean="0"/>
                        <a:t> 按次序前進</a:t>
                      </a:r>
                      <a:endParaRPr lang="zh-HK"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t>第四個段落：</a:t>
                      </a:r>
                      <a:r>
                        <a:rPr lang="en-US" altLang="zh-TW" b="1" dirty="0" smtClean="0"/>
                        <a:t>10:29-36</a:t>
                      </a:r>
                      <a:r>
                        <a:rPr lang="zh-TW" altLang="en-US" b="1" dirty="0" smtClean="0"/>
                        <a:t> 察驗辨識</a:t>
                      </a:r>
                      <a:endParaRPr lang="zh-HK" altLang="en-US" b="1" dirty="0"/>
                    </a:p>
                  </a:txBody>
                  <a:tcPr/>
                </a:tc>
              </a:tr>
              <a:tr h="2166863">
                <a:tc>
                  <a:txBody>
                    <a:bodyPr/>
                    <a:lstStyle/>
                    <a:p>
                      <a:pPr algn="just"/>
                      <a:r>
                        <a:rPr kumimoji="0" lang="zh-TW" altLang="zh-HK" sz="1100" kern="1200" dirty="0" smtClean="0">
                          <a:solidFill>
                            <a:schemeClr val="dk1"/>
                          </a:solidFill>
                          <a:effectLst/>
                          <a:latin typeface="+mn-lt"/>
                          <a:ea typeface="+mn-ea"/>
                          <a:cs typeface="+mn-cs"/>
                        </a:rPr>
                        <a:t>民</a:t>
                      </a:r>
                      <a:r>
                        <a:rPr kumimoji="0" lang="en-US" altLang="zh-HK" sz="1100" kern="1200" dirty="0" smtClean="0">
                          <a:solidFill>
                            <a:schemeClr val="dk1"/>
                          </a:solidFill>
                          <a:effectLst/>
                          <a:latin typeface="+mn-lt"/>
                          <a:ea typeface="+mn-ea"/>
                          <a:cs typeface="+mn-cs"/>
                        </a:rPr>
                        <a:t>10:11 </a:t>
                      </a:r>
                      <a:r>
                        <a:rPr kumimoji="0" lang="zh-HK" altLang="zh-HK" sz="1100" kern="1200" dirty="0" smtClean="0">
                          <a:solidFill>
                            <a:schemeClr val="dk1"/>
                          </a:solidFill>
                          <a:effectLst/>
                          <a:latin typeface="+mn-lt"/>
                          <a:ea typeface="+mn-ea"/>
                          <a:cs typeface="+mn-cs"/>
                        </a:rPr>
                        <a:t>第二年二月二十日，雲彩從法櫃的帳幕收上去。</a:t>
                      </a:r>
                      <a:r>
                        <a:rPr kumimoji="0" lang="en-US" altLang="zh-HK" sz="1100" kern="1200" dirty="0" smtClean="0">
                          <a:solidFill>
                            <a:schemeClr val="dk1"/>
                          </a:solidFill>
                          <a:effectLst/>
                          <a:latin typeface="+mn-lt"/>
                          <a:ea typeface="+mn-ea"/>
                          <a:cs typeface="+mn-cs"/>
                        </a:rPr>
                        <a:t> 12 </a:t>
                      </a:r>
                      <a:r>
                        <a:rPr kumimoji="0" lang="zh-HK" altLang="zh-HK" sz="1100" kern="1200" dirty="0" smtClean="0">
                          <a:solidFill>
                            <a:schemeClr val="dk1"/>
                          </a:solidFill>
                          <a:effectLst/>
                          <a:latin typeface="+mn-lt"/>
                          <a:ea typeface="+mn-ea"/>
                          <a:cs typeface="+mn-cs"/>
                        </a:rPr>
                        <a:t>以色列人就按站往前行，離開西奈的曠野，雲彩停住在巴蘭的曠野。</a:t>
                      </a:r>
                      <a:r>
                        <a:rPr kumimoji="0" lang="en-US" altLang="zh-HK" sz="1100" kern="1200" dirty="0" smtClean="0">
                          <a:solidFill>
                            <a:schemeClr val="dk1"/>
                          </a:solidFill>
                          <a:effectLst/>
                          <a:latin typeface="+mn-lt"/>
                          <a:ea typeface="+mn-ea"/>
                          <a:cs typeface="+mn-cs"/>
                        </a:rPr>
                        <a:t> 13</a:t>
                      </a:r>
                      <a:r>
                        <a:rPr kumimoji="0" lang="en-US" altLang="zh-HK" sz="1100" b="1" kern="1200" dirty="0" smtClean="0">
                          <a:solidFill>
                            <a:schemeClr val="dk1"/>
                          </a:solidFill>
                          <a:effectLst/>
                          <a:latin typeface="+mn-lt"/>
                          <a:ea typeface="+mn-ea"/>
                          <a:cs typeface="+mn-cs"/>
                        </a:rPr>
                        <a:t> </a:t>
                      </a:r>
                      <a:r>
                        <a:rPr kumimoji="0" lang="zh-HK" altLang="zh-HK" sz="1100" b="1" kern="1200" dirty="0" smtClean="0">
                          <a:solidFill>
                            <a:schemeClr val="dk1"/>
                          </a:solidFill>
                          <a:effectLst/>
                          <a:latin typeface="+mn-lt"/>
                          <a:ea typeface="+mn-ea"/>
                          <a:cs typeface="+mn-cs"/>
                        </a:rPr>
                        <a:t>這是他們照耶和華藉摩西所吩咐的，初次往前行。</a:t>
                      </a:r>
                      <a:r>
                        <a:rPr kumimoji="0" lang="en-US" altLang="zh-HK" sz="1100" kern="1200" dirty="0" smtClean="0">
                          <a:solidFill>
                            <a:schemeClr val="dk1"/>
                          </a:solidFill>
                          <a:effectLst/>
                          <a:latin typeface="+mn-lt"/>
                          <a:ea typeface="+mn-ea"/>
                          <a:cs typeface="+mn-cs"/>
                        </a:rPr>
                        <a:t> 14 </a:t>
                      </a:r>
                      <a:r>
                        <a:rPr kumimoji="0" lang="zh-HK" altLang="zh-HK" sz="1100" kern="1200" dirty="0" smtClean="0">
                          <a:solidFill>
                            <a:schemeClr val="dk1"/>
                          </a:solidFill>
                          <a:effectLst/>
                          <a:latin typeface="+mn-lt"/>
                          <a:ea typeface="+mn-ea"/>
                          <a:cs typeface="+mn-cs"/>
                        </a:rPr>
                        <a:t>按著軍隊首先往前行的是猶大營的纛。統領軍隊的是亞米拿達的兒子拿順。</a:t>
                      </a:r>
                      <a:r>
                        <a:rPr kumimoji="0" lang="en-US" altLang="zh-HK" sz="1100" kern="1200" dirty="0" smtClean="0">
                          <a:solidFill>
                            <a:schemeClr val="dk1"/>
                          </a:solidFill>
                          <a:effectLst/>
                          <a:latin typeface="+mn-lt"/>
                          <a:ea typeface="+mn-ea"/>
                          <a:cs typeface="+mn-cs"/>
                        </a:rPr>
                        <a:t> 15 </a:t>
                      </a:r>
                      <a:r>
                        <a:rPr kumimoji="0" lang="zh-HK" altLang="zh-HK" sz="1100" kern="1200" dirty="0" smtClean="0">
                          <a:solidFill>
                            <a:schemeClr val="dk1"/>
                          </a:solidFill>
                          <a:effectLst/>
                          <a:latin typeface="+mn-lt"/>
                          <a:ea typeface="+mn-ea"/>
                          <a:cs typeface="+mn-cs"/>
                        </a:rPr>
                        <a:t>統領以薩迦支派軍隊的是蘇押的兒子拿坦業。</a:t>
                      </a:r>
                      <a:r>
                        <a:rPr kumimoji="0" lang="en-US" altLang="zh-HK" sz="1100" kern="1200" dirty="0" smtClean="0">
                          <a:solidFill>
                            <a:schemeClr val="dk1"/>
                          </a:solidFill>
                          <a:effectLst/>
                          <a:latin typeface="+mn-lt"/>
                          <a:ea typeface="+mn-ea"/>
                          <a:cs typeface="+mn-cs"/>
                        </a:rPr>
                        <a:t> 16 </a:t>
                      </a:r>
                      <a:r>
                        <a:rPr kumimoji="0" lang="zh-HK" altLang="zh-HK" sz="1100" kern="1200" dirty="0" smtClean="0">
                          <a:solidFill>
                            <a:schemeClr val="dk1"/>
                          </a:solidFill>
                          <a:effectLst/>
                          <a:latin typeface="+mn-lt"/>
                          <a:ea typeface="+mn-ea"/>
                          <a:cs typeface="+mn-cs"/>
                        </a:rPr>
                        <a:t>統領西布倫支派軍隊的是希倫的兒子以利押。</a:t>
                      </a:r>
                      <a:r>
                        <a:rPr kumimoji="0" lang="en-US" altLang="zh-HK" sz="1100" kern="1200" dirty="0" smtClean="0">
                          <a:solidFill>
                            <a:schemeClr val="dk1"/>
                          </a:solidFill>
                          <a:effectLst/>
                          <a:latin typeface="+mn-lt"/>
                          <a:ea typeface="+mn-ea"/>
                          <a:cs typeface="+mn-cs"/>
                        </a:rPr>
                        <a:t> 17 </a:t>
                      </a:r>
                      <a:r>
                        <a:rPr kumimoji="0" lang="zh-HK" altLang="zh-HK" sz="1100" kern="1200" dirty="0" smtClean="0">
                          <a:solidFill>
                            <a:schemeClr val="dk1"/>
                          </a:solidFill>
                          <a:effectLst/>
                          <a:latin typeface="+mn-lt"/>
                          <a:ea typeface="+mn-ea"/>
                          <a:cs typeface="+mn-cs"/>
                        </a:rPr>
                        <a:t>帳幕拆卸，革順的子孫和米拉利的子孫就抬著帳幕先往前行。</a:t>
                      </a:r>
                      <a:r>
                        <a:rPr kumimoji="0" lang="en-US" altLang="zh-HK" sz="1100" kern="1200" dirty="0" smtClean="0">
                          <a:solidFill>
                            <a:schemeClr val="dk1"/>
                          </a:solidFill>
                          <a:effectLst/>
                          <a:latin typeface="+mn-lt"/>
                          <a:ea typeface="+mn-ea"/>
                          <a:cs typeface="+mn-cs"/>
                        </a:rPr>
                        <a:t> 18 </a:t>
                      </a:r>
                      <a:r>
                        <a:rPr kumimoji="0" lang="zh-HK" altLang="zh-HK" sz="1100" kern="1200" dirty="0" smtClean="0">
                          <a:solidFill>
                            <a:schemeClr val="dk1"/>
                          </a:solidFill>
                          <a:effectLst/>
                          <a:latin typeface="+mn-lt"/>
                          <a:ea typeface="+mn-ea"/>
                          <a:cs typeface="+mn-cs"/>
                        </a:rPr>
                        <a:t>按著軍隊往前行的是流便營的纛。統領軍隊的是示丟珥的兒子以利蓿。</a:t>
                      </a:r>
                      <a:r>
                        <a:rPr kumimoji="0" lang="en-US" altLang="zh-HK" sz="1100" kern="1200" dirty="0" smtClean="0">
                          <a:solidFill>
                            <a:schemeClr val="dk1"/>
                          </a:solidFill>
                          <a:effectLst/>
                          <a:latin typeface="+mn-lt"/>
                          <a:ea typeface="+mn-ea"/>
                          <a:cs typeface="+mn-cs"/>
                        </a:rPr>
                        <a:t> 19 </a:t>
                      </a:r>
                      <a:r>
                        <a:rPr kumimoji="0" lang="zh-HK" altLang="zh-HK" sz="1100" kern="1200" dirty="0" smtClean="0">
                          <a:solidFill>
                            <a:schemeClr val="dk1"/>
                          </a:solidFill>
                          <a:effectLst/>
                          <a:latin typeface="+mn-lt"/>
                          <a:ea typeface="+mn-ea"/>
                          <a:cs typeface="+mn-cs"/>
                        </a:rPr>
                        <a:t>統領西緬支派軍隊的是蘇利沙代的兒子示路蔑。</a:t>
                      </a:r>
                      <a:r>
                        <a:rPr kumimoji="0" lang="en-US" altLang="zh-HK" sz="1100" kern="1200" dirty="0" smtClean="0">
                          <a:solidFill>
                            <a:schemeClr val="dk1"/>
                          </a:solidFill>
                          <a:effectLst/>
                          <a:latin typeface="+mn-lt"/>
                          <a:ea typeface="+mn-ea"/>
                          <a:cs typeface="+mn-cs"/>
                        </a:rPr>
                        <a:t> 20 </a:t>
                      </a:r>
                      <a:r>
                        <a:rPr kumimoji="0" lang="zh-HK" altLang="zh-HK" sz="1100" kern="1200" dirty="0" smtClean="0">
                          <a:solidFill>
                            <a:schemeClr val="dk1"/>
                          </a:solidFill>
                          <a:effectLst/>
                          <a:latin typeface="+mn-lt"/>
                          <a:ea typeface="+mn-ea"/>
                          <a:cs typeface="+mn-cs"/>
                        </a:rPr>
                        <a:t>統領迦得支派軍隊的是丟珥的兒子以利雅薩。</a:t>
                      </a:r>
                      <a:r>
                        <a:rPr kumimoji="0" lang="en-US" altLang="zh-HK" sz="1100" kern="1200" dirty="0" smtClean="0">
                          <a:solidFill>
                            <a:schemeClr val="dk1"/>
                          </a:solidFill>
                          <a:effectLst/>
                          <a:latin typeface="+mn-lt"/>
                          <a:ea typeface="+mn-ea"/>
                          <a:cs typeface="+mn-cs"/>
                        </a:rPr>
                        <a:t> 21 </a:t>
                      </a:r>
                      <a:r>
                        <a:rPr kumimoji="0" lang="zh-HK" altLang="zh-HK" sz="1100" kern="1200" dirty="0" smtClean="0">
                          <a:solidFill>
                            <a:schemeClr val="dk1"/>
                          </a:solidFill>
                          <a:effectLst/>
                          <a:latin typeface="+mn-lt"/>
                          <a:ea typeface="+mn-ea"/>
                          <a:cs typeface="+mn-cs"/>
                        </a:rPr>
                        <a:t>哥轄人抬著聖物先往前行。他們未到以前，抬帳幕的已經把帳幕支好。</a:t>
                      </a:r>
                      <a:r>
                        <a:rPr kumimoji="0" lang="en-US" altLang="zh-HK" sz="1100" kern="1200" dirty="0" smtClean="0">
                          <a:solidFill>
                            <a:schemeClr val="dk1"/>
                          </a:solidFill>
                          <a:effectLst/>
                          <a:latin typeface="+mn-lt"/>
                          <a:ea typeface="+mn-ea"/>
                          <a:cs typeface="+mn-cs"/>
                        </a:rPr>
                        <a:t> 22 </a:t>
                      </a:r>
                      <a:r>
                        <a:rPr kumimoji="0" lang="zh-HK" altLang="zh-HK" sz="1100" kern="1200" dirty="0" smtClean="0">
                          <a:solidFill>
                            <a:schemeClr val="dk1"/>
                          </a:solidFill>
                          <a:effectLst/>
                          <a:latin typeface="+mn-lt"/>
                          <a:ea typeface="+mn-ea"/>
                          <a:cs typeface="+mn-cs"/>
                        </a:rPr>
                        <a:t>按著軍隊往前行的是以法蓮營的纛，統領軍隊的是亞米忽的兒子以利沙瑪。</a:t>
                      </a:r>
                      <a:r>
                        <a:rPr kumimoji="0" lang="en-US" altLang="zh-HK" sz="1100" kern="1200" dirty="0" smtClean="0">
                          <a:solidFill>
                            <a:schemeClr val="dk1"/>
                          </a:solidFill>
                          <a:effectLst/>
                          <a:latin typeface="+mn-lt"/>
                          <a:ea typeface="+mn-ea"/>
                          <a:cs typeface="+mn-cs"/>
                        </a:rPr>
                        <a:t> 23 </a:t>
                      </a:r>
                      <a:r>
                        <a:rPr kumimoji="0" lang="zh-HK" altLang="zh-HK" sz="1100" kern="1200" dirty="0" smtClean="0">
                          <a:solidFill>
                            <a:schemeClr val="dk1"/>
                          </a:solidFill>
                          <a:effectLst/>
                          <a:latin typeface="+mn-lt"/>
                          <a:ea typeface="+mn-ea"/>
                          <a:cs typeface="+mn-cs"/>
                        </a:rPr>
                        <a:t>統領瑪拿西支派軍隊的是比大蓿的兒子迦瑪列。</a:t>
                      </a:r>
                      <a:r>
                        <a:rPr kumimoji="0" lang="en-US" altLang="zh-HK" sz="1100" kern="1200" dirty="0" smtClean="0">
                          <a:solidFill>
                            <a:schemeClr val="dk1"/>
                          </a:solidFill>
                          <a:effectLst/>
                          <a:latin typeface="+mn-lt"/>
                          <a:ea typeface="+mn-ea"/>
                          <a:cs typeface="+mn-cs"/>
                        </a:rPr>
                        <a:t> 24 </a:t>
                      </a:r>
                      <a:r>
                        <a:rPr kumimoji="0" lang="zh-HK" altLang="zh-HK" sz="1100" kern="1200" dirty="0" smtClean="0">
                          <a:solidFill>
                            <a:schemeClr val="dk1"/>
                          </a:solidFill>
                          <a:effectLst/>
                          <a:latin typeface="+mn-lt"/>
                          <a:ea typeface="+mn-ea"/>
                          <a:cs typeface="+mn-cs"/>
                        </a:rPr>
                        <a:t>統領便雅憫支派軍隊的是基多尼的兒子亞比但。</a:t>
                      </a:r>
                      <a:r>
                        <a:rPr kumimoji="0" lang="en-US" altLang="zh-HK" sz="1100" kern="1200" dirty="0" smtClean="0">
                          <a:solidFill>
                            <a:schemeClr val="dk1"/>
                          </a:solidFill>
                          <a:effectLst/>
                          <a:latin typeface="+mn-lt"/>
                          <a:ea typeface="+mn-ea"/>
                          <a:cs typeface="+mn-cs"/>
                        </a:rPr>
                        <a:t> 25 </a:t>
                      </a:r>
                      <a:r>
                        <a:rPr kumimoji="0" lang="zh-HK" altLang="zh-HK" sz="1100" kern="1200" dirty="0" smtClean="0">
                          <a:solidFill>
                            <a:schemeClr val="dk1"/>
                          </a:solidFill>
                          <a:effectLst/>
                          <a:latin typeface="+mn-lt"/>
                          <a:ea typeface="+mn-ea"/>
                          <a:cs typeface="+mn-cs"/>
                        </a:rPr>
                        <a:t>在諸營末後的是但營的纛，按著軍隊往前行。統領軍隊的是亞米沙代的兒子亞希以謝。</a:t>
                      </a:r>
                      <a:r>
                        <a:rPr kumimoji="0" lang="en-US" altLang="zh-HK" sz="1100" kern="1200" dirty="0" smtClean="0">
                          <a:solidFill>
                            <a:schemeClr val="dk1"/>
                          </a:solidFill>
                          <a:effectLst/>
                          <a:latin typeface="+mn-lt"/>
                          <a:ea typeface="+mn-ea"/>
                          <a:cs typeface="+mn-cs"/>
                        </a:rPr>
                        <a:t> 26 </a:t>
                      </a:r>
                      <a:r>
                        <a:rPr kumimoji="0" lang="zh-HK" altLang="zh-HK" sz="1100" kern="1200" dirty="0" smtClean="0">
                          <a:solidFill>
                            <a:schemeClr val="dk1"/>
                          </a:solidFill>
                          <a:effectLst/>
                          <a:latin typeface="+mn-lt"/>
                          <a:ea typeface="+mn-ea"/>
                          <a:cs typeface="+mn-cs"/>
                        </a:rPr>
                        <a:t>統領亞設支派軍隊的是俄蘭的兒子帕結。</a:t>
                      </a:r>
                      <a:r>
                        <a:rPr kumimoji="0" lang="en-US" altLang="zh-HK" sz="1100" kern="1200" dirty="0" smtClean="0">
                          <a:solidFill>
                            <a:schemeClr val="dk1"/>
                          </a:solidFill>
                          <a:effectLst/>
                          <a:latin typeface="+mn-lt"/>
                          <a:ea typeface="+mn-ea"/>
                          <a:cs typeface="+mn-cs"/>
                        </a:rPr>
                        <a:t> 27 </a:t>
                      </a:r>
                      <a:r>
                        <a:rPr kumimoji="0" lang="zh-HK" altLang="zh-HK" sz="1100" kern="1200" dirty="0" smtClean="0">
                          <a:solidFill>
                            <a:schemeClr val="dk1"/>
                          </a:solidFill>
                          <a:effectLst/>
                          <a:latin typeface="+mn-lt"/>
                          <a:ea typeface="+mn-ea"/>
                          <a:cs typeface="+mn-cs"/>
                        </a:rPr>
                        <a:t>統領拿弗他利支派軍隊的是以南的兒子亞希拉。</a:t>
                      </a:r>
                      <a:r>
                        <a:rPr kumimoji="0" lang="en-US" altLang="zh-HK" sz="1100" kern="1200" dirty="0" smtClean="0">
                          <a:solidFill>
                            <a:schemeClr val="dk1"/>
                          </a:solidFill>
                          <a:effectLst/>
                          <a:latin typeface="+mn-lt"/>
                          <a:ea typeface="+mn-ea"/>
                          <a:cs typeface="+mn-cs"/>
                        </a:rPr>
                        <a:t> 28 </a:t>
                      </a:r>
                      <a:r>
                        <a:rPr kumimoji="0" lang="zh-HK" altLang="zh-HK" sz="1100" kern="1200" dirty="0" smtClean="0">
                          <a:solidFill>
                            <a:schemeClr val="dk1"/>
                          </a:solidFill>
                          <a:effectLst/>
                          <a:latin typeface="+mn-lt"/>
                          <a:ea typeface="+mn-ea"/>
                          <a:cs typeface="+mn-cs"/>
                        </a:rPr>
                        <a:t>以色列人按著軍隊往前行，就是這樣。</a:t>
                      </a:r>
                      <a:endParaRPr lang="zh-HK" altLang="en-US" sz="1100" dirty="0"/>
                    </a:p>
                  </a:txBody>
                  <a:tcPr/>
                </a:tc>
                <a:tc>
                  <a:txBody>
                    <a:bodyPr/>
                    <a:lstStyle/>
                    <a:p>
                      <a:pPr algn="just"/>
                      <a:r>
                        <a:rPr kumimoji="0" lang="zh-TW" altLang="zh-HK" sz="1100" b="0" u="none" kern="1200" dirty="0" smtClean="0">
                          <a:solidFill>
                            <a:schemeClr val="dk1"/>
                          </a:solidFill>
                          <a:effectLst/>
                          <a:latin typeface="+mn-lt"/>
                          <a:ea typeface="+mn-ea"/>
                          <a:cs typeface="+mn-cs"/>
                        </a:rPr>
                        <a:t>民</a:t>
                      </a:r>
                      <a:r>
                        <a:rPr kumimoji="0" lang="en-US" altLang="zh-HK" sz="1100" b="0" u="none" kern="1200" dirty="0" smtClean="0">
                          <a:solidFill>
                            <a:schemeClr val="dk1"/>
                          </a:solidFill>
                          <a:effectLst/>
                          <a:latin typeface="+mn-lt"/>
                          <a:ea typeface="+mn-ea"/>
                          <a:cs typeface="+mn-cs"/>
                        </a:rPr>
                        <a:t>10:29 </a:t>
                      </a:r>
                      <a:r>
                        <a:rPr kumimoji="0" lang="zh-TW" altLang="zh-HK" sz="1100" b="0" u="none" kern="1200" dirty="0" smtClean="0">
                          <a:solidFill>
                            <a:schemeClr val="dk1"/>
                          </a:solidFill>
                          <a:effectLst/>
                          <a:latin typeface="+mn-lt"/>
                          <a:ea typeface="+mn-ea"/>
                          <a:cs typeface="+mn-cs"/>
                        </a:rPr>
                        <a:t>摩西對他岳父─米甸人流珥的兒子何巴─說：「我們要行路，往耶和華所應許之地去；他曾說：『我要將這地賜給你們。』現在求你和我們同去，我們必厚待你，因為耶和華指著以色列人已經應許給好處。」</a:t>
                      </a:r>
                      <a:r>
                        <a:rPr kumimoji="0" lang="en-US" altLang="zh-HK" sz="1100" b="0" u="none" kern="1200" dirty="0" smtClean="0">
                          <a:solidFill>
                            <a:schemeClr val="dk1"/>
                          </a:solidFill>
                          <a:effectLst/>
                          <a:latin typeface="+mn-lt"/>
                          <a:ea typeface="+mn-ea"/>
                          <a:cs typeface="+mn-cs"/>
                        </a:rPr>
                        <a:t> 30 </a:t>
                      </a:r>
                      <a:r>
                        <a:rPr kumimoji="0" lang="zh-TW" altLang="zh-HK" sz="1100" b="0" u="none" kern="1200" dirty="0" smtClean="0">
                          <a:solidFill>
                            <a:schemeClr val="dk1"/>
                          </a:solidFill>
                          <a:effectLst/>
                          <a:latin typeface="+mn-lt"/>
                          <a:ea typeface="+mn-ea"/>
                          <a:cs typeface="+mn-cs"/>
                        </a:rPr>
                        <a:t>何巴回答說：「我不去；我要回本地本族那裡去。」</a:t>
                      </a:r>
                      <a:r>
                        <a:rPr kumimoji="0" lang="en-US" altLang="zh-HK" sz="1100" b="0" u="none" kern="1200" dirty="0" smtClean="0">
                          <a:solidFill>
                            <a:schemeClr val="dk1"/>
                          </a:solidFill>
                          <a:effectLst/>
                          <a:latin typeface="+mn-lt"/>
                          <a:ea typeface="+mn-ea"/>
                          <a:cs typeface="+mn-cs"/>
                        </a:rPr>
                        <a:t> 31 </a:t>
                      </a:r>
                      <a:r>
                        <a:rPr kumimoji="0" lang="zh-TW" altLang="zh-HK" sz="1100" b="0" u="none" kern="1200" dirty="0" smtClean="0">
                          <a:solidFill>
                            <a:schemeClr val="dk1"/>
                          </a:solidFill>
                          <a:effectLst/>
                          <a:latin typeface="+mn-lt"/>
                          <a:ea typeface="+mn-ea"/>
                          <a:cs typeface="+mn-cs"/>
                        </a:rPr>
                        <a:t>摩西說：「求你不要離開我們；因為你知道我們要在曠野安營，你可以當作我們的眼目。</a:t>
                      </a:r>
                      <a:r>
                        <a:rPr kumimoji="0" lang="en-US" altLang="zh-HK" sz="1100" b="0" u="none" kern="1200" dirty="0" smtClean="0">
                          <a:solidFill>
                            <a:schemeClr val="dk1"/>
                          </a:solidFill>
                          <a:effectLst/>
                          <a:latin typeface="+mn-lt"/>
                          <a:ea typeface="+mn-ea"/>
                          <a:cs typeface="+mn-cs"/>
                        </a:rPr>
                        <a:t> 32 </a:t>
                      </a:r>
                      <a:r>
                        <a:rPr kumimoji="0" lang="zh-TW" altLang="zh-HK" sz="1100" b="0" u="none" kern="1200" dirty="0" smtClean="0">
                          <a:solidFill>
                            <a:schemeClr val="dk1"/>
                          </a:solidFill>
                          <a:effectLst/>
                          <a:latin typeface="+mn-lt"/>
                          <a:ea typeface="+mn-ea"/>
                          <a:cs typeface="+mn-cs"/>
                        </a:rPr>
                        <a:t>你若和我們同去，將來耶和華有甚麼好處待我們，我們也必以甚麼好處待你。」 </a:t>
                      </a:r>
                    </a:p>
                    <a:p>
                      <a:pPr algn="just"/>
                      <a:r>
                        <a:rPr kumimoji="0" lang="en-US" altLang="zh-HK" sz="1100" b="0" u="none" kern="1200" dirty="0" smtClean="0">
                          <a:solidFill>
                            <a:schemeClr val="dk1"/>
                          </a:solidFill>
                          <a:effectLst/>
                          <a:latin typeface="+mn-lt"/>
                          <a:ea typeface="+mn-ea"/>
                          <a:cs typeface="+mn-cs"/>
                        </a:rPr>
                        <a:t>33 </a:t>
                      </a:r>
                      <a:r>
                        <a:rPr kumimoji="0" lang="zh-TW" altLang="zh-HK" sz="1100" b="0" u="none" kern="1200" dirty="0" smtClean="0">
                          <a:solidFill>
                            <a:schemeClr val="dk1"/>
                          </a:solidFill>
                          <a:effectLst/>
                          <a:latin typeface="+mn-lt"/>
                          <a:ea typeface="+mn-ea"/>
                          <a:cs typeface="+mn-cs"/>
                        </a:rPr>
                        <a:t>以色列人離開耶和華的山，往前行了三天的路程；耶和華的約櫃在前頭行了三天的路程，為他們尋找安歇的地方。</a:t>
                      </a:r>
                      <a:r>
                        <a:rPr kumimoji="0" lang="en-US" altLang="zh-HK" sz="1100" b="0" u="none" kern="1200" dirty="0" smtClean="0">
                          <a:solidFill>
                            <a:schemeClr val="dk1"/>
                          </a:solidFill>
                          <a:effectLst/>
                          <a:latin typeface="+mn-lt"/>
                          <a:ea typeface="+mn-ea"/>
                          <a:cs typeface="+mn-cs"/>
                        </a:rPr>
                        <a:t> 34 </a:t>
                      </a:r>
                      <a:r>
                        <a:rPr kumimoji="0" lang="zh-TW" altLang="zh-HK" sz="1100" b="0" u="none" kern="1200" dirty="0" smtClean="0">
                          <a:solidFill>
                            <a:schemeClr val="dk1"/>
                          </a:solidFill>
                          <a:effectLst/>
                          <a:latin typeface="+mn-lt"/>
                          <a:ea typeface="+mn-ea"/>
                          <a:cs typeface="+mn-cs"/>
                        </a:rPr>
                        <a:t>他們拔營往前行，日間有耶和華的雲彩在他們以上。</a:t>
                      </a:r>
                      <a:r>
                        <a:rPr kumimoji="0" lang="en-US" altLang="zh-HK" sz="1100" b="0" u="none" kern="1200" dirty="0" smtClean="0">
                          <a:solidFill>
                            <a:schemeClr val="dk1"/>
                          </a:solidFill>
                          <a:effectLst/>
                          <a:latin typeface="+mn-lt"/>
                          <a:ea typeface="+mn-ea"/>
                          <a:cs typeface="+mn-cs"/>
                        </a:rPr>
                        <a:t> 35 </a:t>
                      </a:r>
                      <a:r>
                        <a:rPr kumimoji="0" lang="zh-TW" altLang="zh-HK" sz="1100" b="0" u="none" kern="1200" dirty="0" smtClean="0">
                          <a:solidFill>
                            <a:schemeClr val="dk1"/>
                          </a:solidFill>
                          <a:effectLst/>
                          <a:latin typeface="+mn-lt"/>
                          <a:ea typeface="+mn-ea"/>
                          <a:cs typeface="+mn-cs"/>
                        </a:rPr>
                        <a:t>約櫃往前行的時候，摩西就說：「耶和華啊，求你興起！願你的仇敵四散！願恨你的人從你面前逃跑！」</a:t>
                      </a:r>
                      <a:r>
                        <a:rPr kumimoji="0" lang="en-US" altLang="zh-HK" sz="1100" b="0" u="none" kern="1200" dirty="0" smtClean="0">
                          <a:solidFill>
                            <a:schemeClr val="dk1"/>
                          </a:solidFill>
                          <a:effectLst/>
                          <a:latin typeface="+mn-lt"/>
                          <a:ea typeface="+mn-ea"/>
                          <a:cs typeface="+mn-cs"/>
                        </a:rPr>
                        <a:t> 36 </a:t>
                      </a:r>
                      <a:r>
                        <a:rPr kumimoji="0" lang="zh-TW" altLang="zh-HK" sz="1100" b="0" u="none" kern="1200" dirty="0" smtClean="0">
                          <a:solidFill>
                            <a:schemeClr val="dk1"/>
                          </a:solidFill>
                          <a:effectLst/>
                          <a:latin typeface="+mn-lt"/>
                          <a:ea typeface="+mn-ea"/>
                          <a:cs typeface="+mn-cs"/>
                        </a:rPr>
                        <a:t>約櫃停住的時候，他就說：「耶和華啊，求你回到以色列的千萬人中！」</a:t>
                      </a:r>
                      <a:endParaRPr lang="zh-HK" altLang="en-US" sz="1100" b="0" u="none" dirty="0"/>
                    </a:p>
                  </a:txBody>
                  <a:tcPr/>
                </a:tc>
              </a:tr>
            </a:tbl>
          </a:graphicData>
        </a:graphic>
      </p:graphicFrame>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56" t="22173" r="9547" b="25457"/>
          <a:stretch/>
        </p:blipFill>
        <p:spPr bwMode="auto">
          <a:xfrm>
            <a:off x="0" y="-20538"/>
            <a:ext cx="9144000" cy="574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755576" y="77155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4400" dirty="0" smtClean="0">
                <a:solidFill>
                  <a:srgbClr val="FFFF00"/>
                </a:solidFill>
                <a:latin typeface="Times New Roman" panose="02020603050405020304" pitchFamily="18" charset="0"/>
                <a:cs typeface="Times New Roman" panose="02020603050405020304" pitchFamily="18" charset="0"/>
              </a:rPr>
              <a:t>EYE</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
        <p:nvSpPr>
          <p:cNvPr id="5" name="圓角矩形 4"/>
          <p:cNvSpPr/>
          <p:nvPr/>
        </p:nvSpPr>
        <p:spPr>
          <a:xfrm>
            <a:off x="5436096" y="77155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solidFill>
                  <a:srgbClr val="FFFF00"/>
                </a:solidFill>
                <a:latin typeface="Times New Roman" panose="02020603050405020304" pitchFamily="18" charset="0"/>
                <a:cs typeface="Times New Roman" panose="02020603050405020304" pitchFamily="18" charset="0"/>
              </a:rPr>
              <a:t>Audio</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
        <p:nvSpPr>
          <p:cNvPr id="6" name="圓角矩形 5"/>
          <p:cNvSpPr/>
          <p:nvPr/>
        </p:nvSpPr>
        <p:spPr>
          <a:xfrm>
            <a:off x="935654" y="3795886"/>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solidFill>
                  <a:srgbClr val="FFFF00"/>
                </a:solidFill>
                <a:latin typeface="Times New Roman" panose="02020603050405020304" pitchFamily="18" charset="0"/>
                <a:cs typeface="Times New Roman" panose="02020603050405020304" pitchFamily="18" charset="0"/>
              </a:rPr>
              <a:t>Community</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20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555526"/>
            <a:ext cx="7848872" cy="3785652"/>
          </a:xfrm>
          <a:prstGeom prst="rect">
            <a:avLst/>
          </a:prstGeom>
        </p:spPr>
        <p:txBody>
          <a:bodyPr wrap="square">
            <a:spAutoFit/>
          </a:bodyPr>
          <a:lstStyle/>
          <a:p>
            <a:pPr algn="just"/>
            <a:r>
              <a:rPr lang="en-US" altLang="zh-HK" sz="2400" dirty="0" smtClean="0">
                <a:solidFill>
                  <a:srgbClr val="FFFF00"/>
                </a:solidFill>
                <a:latin typeface="Adobe 繁黑體 Std B" pitchFamily="34" charset="-120"/>
                <a:ea typeface="Adobe 繁黑體 Std B" pitchFamily="34" charset="-120"/>
              </a:rPr>
              <a:t>10:33 </a:t>
            </a:r>
            <a:r>
              <a:rPr lang="zh-TW" altLang="zh-HK" sz="2400" dirty="0">
                <a:solidFill>
                  <a:srgbClr val="FFFF00"/>
                </a:solidFill>
                <a:latin typeface="Adobe 繁黑體 Std B" pitchFamily="34" charset="-120"/>
                <a:ea typeface="Adobe 繁黑體 Std B" pitchFamily="34" charset="-120"/>
              </a:rPr>
              <a:t>以色列人離開耶和華的山，往前行了三天的路程；耶和華的約櫃在前頭行了三天的路程，為他們尋找安歇的地方。</a:t>
            </a:r>
            <a:r>
              <a:rPr lang="en-US" altLang="zh-HK" sz="2400" dirty="0">
                <a:solidFill>
                  <a:srgbClr val="FFFF00"/>
                </a:solidFill>
                <a:latin typeface="Adobe 繁黑體 Std B" pitchFamily="34" charset="-120"/>
                <a:ea typeface="Adobe 繁黑體 Std B" pitchFamily="34" charset="-120"/>
              </a:rPr>
              <a:t> 34 </a:t>
            </a:r>
            <a:r>
              <a:rPr lang="zh-TW" altLang="zh-HK" sz="2400" dirty="0">
                <a:solidFill>
                  <a:srgbClr val="FFFF00"/>
                </a:solidFill>
                <a:latin typeface="Adobe 繁黑體 Std B" pitchFamily="34" charset="-120"/>
                <a:ea typeface="Adobe 繁黑體 Std B" pitchFamily="34" charset="-120"/>
              </a:rPr>
              <a:t>他們拔營往前行，日間有耶和華的雲彩在他們以上。</a:t>
            </a:r>
            <a:r>
              <a:rPr lang="en-US" altLang="zh-HK" sz="2400" dirty="0">
                <a:solidFill>
                  <a:srgbClr val="FFFF00"/>
                </a:solidFill>
                <a:latin typeface="Adobe 繁黑體 Std B" pitchFamily="34" charset="-120"/>
                <a:ea typeface="Adobe 繁黑體 Std B" pitchFamily="34" charset="-120"/>
              </a:rPr>
              <a:t> </a:t>
            </a:r>
            <a:endParaRPr lang="en-US" altLang="zh-HK" sz="2400" dirty="0" smtClean="0">
              <a:solidFill>
                <a:srgbClr val="FFFF00"/>
              </a:solidFill>
              <a:latin typeface="Adobe 繁黑體 Std B" pitchFamily="34" charset="-120"/>
              <a:ea typeface="Adobe 繁黑體 Std B" pitchFamily="34" charset="-120"/>
            </a:endParaRPr>
          </a:p>
          <a:p>
            <a:pPr algn="just"/>
            <a:endParaRPr lang="en-US" altLang="zh-HK" sz="2400" dirty="0">
              <a:solidFill>
                <a:srgbClr val="FFFF00"/>
              </a:solidFill>
              <a:latin typeface="Adobe 繁黑體 Std B" pitchFamily="34" charset="-120"/>
              <a:ea typeface="Adobe 繁黑體 Std B" pitchFamily="34" charset="-120"/>
            </a:endParaRPr>
          </a:p>
          <a:p>
            <a:pPr algn="just"/>
            <a:r>
              <a:rPr lang="en-US" altLang="zh-HK" sz="2400" dirty="0" smtClean="0">
                <a:solidFill>
                  <a:srgbClr val="FFFF00"/>
                </a:solidFill>
                <a:latin typeface="Adobe 繁黑體 Std B" pitchFamily="34" charset="-120"/>
                <a:ea typeface="Adobe 繁黑體 Std B" pitchFamily="34" charset="-120"/>
              </a:rPr>
              <a:t>35 </a:t>
            </a:r>
            <a:r>
              <a:rPr lang="zh-TW" altLang="zh-HK" sz="2400" dirty="0">
                <a:solidFill>
                  <a:srgbClr val="FFFF00"/>
                </a:solidFill>
                <a:latin typeface="Adobe 繁黑體 Std B" pitchFamily="34" charset="-120"/>
                <a:ea typeface="Adobe 繁黑體 Std B" pitchFamily="34" charset="-120"/>
              </a:rPr>
              <a:t>約櫃往前行的時候，摩西就說：「耶和華啊，求你興起！願你的仇敵四散！願恨你的人從你面前逃跑！」</a:t>
            </a:r>
            <a:r>
              <a:rPr lang="en-US" altLang="zh-HK" sz="2400" dirty="0">
                <a:solidFill>
                  <a:srgbClr val="FFFF00"/>
                </a:solidFill>
                <a:latin typeface="Adobe 繁黑體 Std B" pitchFamily="34" charset="-120"/>
                <a:ea typeface="Adobe 繁黑體 Std B" pitchFamily="34" charset="-120"/>
              </a:rPr>
              <a:t> </a:t>
            </a:r>
            <a:endParaRPr lang="en-US" altLang="zh-HK" sz="2400" dirty="0" smtClean="0">
              <a:solidFill>
                <a:srgbClr val="FFFF00"/>
              </a:solidFill>
              <a:latin typeface="Adobe 繁黑體 Std B" pitchFamily="34" charset="-120"/>
              <a:ea typeface="Adobe 繁黑體 Std B" pitchFamily="34" charset="-120"/>
            </a:endParaRPr>
          </a:p>
          <a:p>
            <a:pPr algn="just"/>
            <a:endParaRPr lang="en-US" altLang="zh-HK" sz="2400" dirty="0">
              <a:solidFill>
                <a:srgbClr val="FFFF00"/>
              </a:solidFill>
              <a:latin typeface="Adobe 繁黑體 Std B" pitchFamily="34" charset="-120"/>
              <a:ea typeface="Adobe 繁黑體 Std B" pitchFamily="34" charset="-120"/>
            </a:endParaRPr>
          </a:p>
          <a:p>
            <a:pPr algn="just"/>
            <a:r>
              <a:rPr lang="en-US" altLang="zh-HK" sz="2400" dirty="0" smtClean="0">
                <a:solidFill>
                  <a:srgbClr val="FFFF00"/>
                </a:solidFill>
                <a:latin typeface="Adobe 繁黑體 Std B" pitchFamily="34" charset="-120"/>
                <a:ea typeface="Adobe 繁黑體 Std B" pitchFamily="34" charset="-120"/>
              </a:rPr>
              <a:t>36 </a:t>
            </a:r>
            <a:r>
              <a:rPr lang="zh-TW" altLang="zh-HK" sz="2400" dirty="0">
                <a:solidFill>
                  <a:srgbClr val="FFFF00"/>
                </a:solidFill>
                <a:latin typeface="Adobe 繁黑體 Std B" pitchFamily="34" charset="-120"/>
                <a:ea typeface="Adobe 繁黑體 Std B" pitchFamily="34" charset="-120"/>
              </a:rPr>
              <a:t>約櫃停住的時候，他就說：「耶和華啊，求你回到以色列的千萬人中！」</a:t>
            </a:r>
            <a:endParaRPr lang="zh-HK" altLang="en-US" sz="2400" dirty="0">
              <a:solidFill>
                <a:srgbClr val="FFFF00"/>
              </a:solidFill>
              <a:latin typeface="Adobe 繁黑體 Std B" pitchFamily="34" charset="-120"/>
              <a:ea typeface="Adobe 繁黑體 Std B" pitchFamily="34" charset="-120"/>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557" t="22853" r="10104" b="31245"/>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4157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0"/>
            <a:ext cx="4320480" cy="51845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ä¾ç´çµç¾èæé»å½±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0"/>
            <a:ext cx="5796136"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6143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amdgchinese.org/wp-content/uploads/2016/01/enhanced-16208-145049623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0"/>
            <a:ext cx="561662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7128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ä¾ç´çµ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6468"/>
            <a:ext cx="333312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ä¾ç´çµçåçæå°çµæ"/>
          <p:cNvPicPr>
            <a:picLocks noChangeAspect="1" noChangeArrowheads="1"/>
          </p:cNvPicPr>
          <p:nvPr/>
        </p:nvPicPr>
        <p:blipFill rotWithShape="1">
          <a:blip r:embed="rId3">
            <a:extLst>
              <a:ext uri="{28A0092B-C50C-407E-A947-70E740481C1C}">
                <a14:useLocalDpi xmlns:a14="http://schemas.microsoft.com/office/drawing/2010/main" val="0"/>
              </a:ext>
            </a:extLst>
          </a:blip>
          <a:srcRect r="4957" b="5962"/>
          <a:stretch/>
        </p:blipFill>
        <p:spPr bwMode="auto">
          <a:xfrm>
            <a:off x="6370" y="0"/>
            <a:ext cx="3125470" cy="512703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ä¾ç´çµçåçæå°çµæ"/>
          <p:cNvPicPr>
            <a:picLocks noChangeAspect="1" noChangeArrowheads="1"/>
          </p:cNvPicPr>
          <p:nvPr/>
        </p:nvPicPr>
        <p:blipFill rotWithShape="1">
          <a:blip r:embed="rId4">
            <a:extLst>
              <a:ext uri="{28A0092B-C50C-407E-A947-70E740481C1C}">
                <a14:useLocalDpi xmlns:a14="http://schemas.microsoft.com/office/drawing/2010/main" val="0"/>
              </a:ext>
            </a:extLst>
          </a:blip>
          <a:srcRect l="16567" r="16902"/>
          <a:stretch/>
        </p:blipFill>
        <p:spPr bwMode="auto">
          <a:xfrm>
            <a:off x="6228184" y="-22388"/>
            <a:ext cx="2915816" cy="514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379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ç¥æ°ç¥æ¯çåçæå°çµæ"/>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995"/>
          <a:stretch/>
        </p:blipFill>
        <p:spPr bwMode="auto">
          <a:xfrm>
            <a:off x="8144" y="-24138"/>
            <a:ext cx="4824536"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æç¶­éé¢ä¾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4138"/>
            <a:ext cx="478802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3240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7494"/>
            <a:ext cx="7467600" cy="857250"/>
          </a:xfrm>
          <a:ln w="28575">
            <a:solidFill>
              <a:schemeClr val="tx1"/>
            </a:solidFill>
          </a:ln>
        </p:spPr>
        <p:txBody>
          <a:bodyPr>
            <a:noAutofit/>
          </a:bodyPr>
          <a:lstStyle/>
          <a:p>
            <a:pPr algn="ctr"/>
            <a:r>
              <a:rPr lang="zh-TW" altLang="en-US" sz="3200" dirty="0" smtClean="0">
                <a:latin typeface="Adobe 繁黑體 Std B" pitchFamily="34" charset="-120"/>
                <a:ea typeface="Adobe 繁黑體 Std B" pitchFamily="34" charset="-120"/>
              </a:rPr>
              <a:t>辨識專家依納爵</a:t>
            </a:r>
            <a:endParaRPr lang="zh-TW" altLang="en-US" sz="3200" dirty="0">
              <a:latin typeface="Adobe 繁黑體 Std B" pitchFamily="34" charset="-120"/>
              <a:ea typeface="Adobe 繁黑體 Std B" pitchFamily="34" charset="-120"/>
            </a:endParaRPr>
          </a:p>
        </p:txBody>
      </p:sp>
      <p:sp>
        <p:nvSpPr>
          <p:cNvPr id="3" name="Content Placeholder 2"/>
          <p:cNvSpPr>
            <a:spLocks noGrp="1"/>
          </p:cNvSpPr>
          <p:nvPr>
            <p:ph idx="1"/>
          </p:nvPr>
        </p:nvSpPr>
        <p:spPr>
          <a:xfrm>
            <a:off x="827584" y="1275606"/>
            <a:ext cx="7467600" cy="3394472"/>
          </a:xfrm>
        </p:spPr>
        <p:txBody>
          <a:bodyPr>
            <a:normAutofit lnSpcReduction="10000"/>
          </a:bodyPr>
          <a:lstStyle/>
          <a:p>
            <a:pPr marL="514350" indent="-514350">
              <a:buClr>
                <a:schemeClr val="tx1"/>
              </a:buClr>
              <a:buFont typeface="+mj-lt"/>
              <a:buAutoNum type="arabicPeriod"/>
            </a:pPr>
            <a:r>
              <a:rPr lang="en-US" altLang="zh-HK" dirty="0">
                <a:latin typeface="Adobe 繁黑體 Std B" pitchFamily="34" charset="-120"/>
                <a:ea typeface="Adobe 繁黑體 Std B" pitchFamily="34" charset="-120"/>
              </a:rPr>
              <a:t>1491 </a:t>
            </a:r>
            <a:r>
              <a:rPr lang="zh-TW" altLang="zh-HK" dirty="0">
                <a:latin typeface="Adobe 繁黑體 Std B" pitchFamily="34" charset="-120"/>
                <a:ea typeface="Adobe 繁黑體 Std B" pitchFamily="34" charset="-120"/>
              </a:rPr>
              <a:t>年生於西班牙巴士克（</a:t>
            </a:r>
            <a:r>
              <a:rPr lang="en-US" altLang="zh-HK" dirty="0">
                <a:latin typeface="Adobe 繁黑體 Std B" pitchFamily="34" charset="-120"/>
                <a:ea typeface="Adobe 繁黑體 Std B" pitchFamily="34" charset="-120"/>
              </a:rPr>
              <a:t>Basque</a:t>
            </a:r>
            <a:r>
              <a:rPr lang="zh-TW" altLang="zh-HK" dirty="0" smtClean="0">
                <a:latin typeface="Adobe 繁黑體 Std B" pitchFamily="34" charset="-120"/>
                <a:ea typeface="Adobe 繁黑體 Std B" pitchFamily="34" charset="-120"/>
              </a:rPr>
              <a:t>）</a:t>
            </a:r>
            <a:endParaRPr lang="en-US" altLang="zh-TW" dirty="0" smtClean="0">
              <a:latin typeface="Adobe 繁黑體 Std B" pitchFamily="34" charset="-120"/>
              <a:ea typeface="Adobe 繁黑體 Std B" pitchFamily="34" charset="-120"/>
            </a:endParaRPr>
          </a:p>
          <a:p>
            <a:pPr marL="514350" indent="-514350">
              <a:buClr>
                <a:schemeClr val="tx1"/>
              </a:buClr>
              <a:buFont typeface="+mj-lt"/>
              <a:buAutoNum type="arabicPeriod"/>
            </a:pPr>
            <a:r>
              <a:rPr lang="en-US" altLang="zh-HK" dirty="0">
                <a:latin typeface="Adobe 繁黑體 Std B" pitchFamily="34" charset="-120"/>
                <a:ea typeface="Adobe 繁黑體 Std B" pitchFamily="34" charset="-120"/>
              </a:rPr>
              <a:t>1521</a:t>
            </a:r>
            <a:r>
              <a:rPr lang="zh-TW" altLang="zh-HK" dirty="0">
                <a:latin typeface="Adobe 繁黑體 Std B" pitchFamily="34" charset="-120"/>
                <a:ea typeface="Adobe 繁黑體 Std B" pitchFamily="34" charset="-120"/>
              </a:rPr>
              <a:t>年中一次戰役</a:t>
            </a:r>
            <a:r>
              <a:rPr lang="zh-TW" altLang="zh-HK" dirty="0" smtClean="0">
                <a:latin typeface="Adobe 繁黑體 Std B" pitchFamily="34" charset="-120"/>
                <a:ea typeface="Adobe 繁黑體 Std B" pitchFamily="34" charset="-120"/>
              </a:rPr>
              <a:t>中腿</a:t>
            </a:r>
            <a:r>
              <a:rPr lang="zh-TW" altLang="zh-HK" dirty="0">
                <a:latin typeface="Adobe 繁黑體 Std B" pitchFamily="34" charset="-120"/>
                <a:ea typeface="Adobe 繁黑體 Std B" pitchFamily="34" charset="-120"/>
              </a:rPr>
              <a:t>傷</a:t>
            </a:r>
            <a:endParaRPr lang="en-US" altLang="zh-TW" dirty="0" smtClean="0">
              <a:latin typeface="Adobe 繁黑體 Std B" pitchFamily="34" charset="-120"/>
              <a:ea typeface="Adobe 繁黑體 Std B" pitchFamily="34" charset="-120"/>
            </a:endParaRPr>
          </a:p>
          <a:p>
            <a:pPr marL="514350" indent="-514350">
              <a:buClr>
                <a:schemeClr val="tx1"/>
              </a:buClr>
              <a:buFont typeface="+mj-lt"/>
              <a:buAutoNum type="arabicPeriod"/>
            </a:pPr>
            <a:r>
              <a:rPr lang="zh-TW" altLang="zh-HK" dirty="0">
                <a:latin typeface="Adobe 繁黑體 Std B" pitchFamily="34" charset="-120"/>
                <a:ea typeface="Adobe 繁黑體 Std B" pitchFamily="34" charset="-120"/>
              </a:rPr>
              <a:t>後來在法國</a:t>
            </a:r>
            <a:r>
              <a:rPr lang="zh-TW" altLang="zh-HK" dirty="0" smtClean="0">
                <a:latin typeface="Adobe 繁黑體 Std B" pitchFamily="34" charset="-120"/>
                <a:ea typeface="Adobe 繁黑體 Std B" pitchFamily="34" charset="-120"/>
              </a:rPr>
              <a:t>進修，認識</a:t>
            </a:r>
            <a:r>
              <a:rPr lang="zh-TW" altLang="zh-HK" dirty="0">
                <a:latin typeface="Adobe 繁黑體 Std B" pitchFamily="34" charset="-120"/>
                <a:ea typeface="Adobe 繁黑體 Std B" pitchFamily="34" charset="-120"/>
              </a:rPr>
              <a:t>了六位委身於主的人，教導他們《神操》的操練，並一同到處宣講、服侍病人，自稱</a:t>
            </a:r>
            <a:r>
              <a:rPr lang="zh-TW" altLang="zh-HK" dirty="0" smtClean="0">
                <a:latin typeface="Adobe 繁黑體 Std B" pitchFamily="34" charset="-120"/>
                <a:ea typeface="Adobe 繁黑體 Std B" pitchFamily="34" charset="-120"/>
              </a:rPr>
              <a:t>為</a:t>
            </a:r>
            <a:r>
              <a:rPr lang="zh-TW" altLang="en-US" dirty="0" smtClean="0">
                <a:latin typeface="Adobe 繁黑體 Std B" pitchFamily="34" charset="-120"/>
                <a:ea typeface="Adobe 繁黑體 Std B" pitchFamily="34" charset="-120"/>
              </a:rPr>
              <a:t>「</a:t>
            </a:r>
            <a:r>
              <a:rPr lang="zh-TW" altLang="zh-HK" dirty="0" smtClean="0">
                <a:latin typeface="Adobe 繁黑體 Std B" pitchFamily="34" charset="-120"/>
                <a:ea typeface="Adobe 繁黑體 Std B" pitchFamily="34" charset="-120"/>
              </a:rPr>
              <a:t>耶穌會士</a:t>
            </a:r>
            <a:r>
              <a:rPr lang="zh-TW" altLang="en-US" dirty="0" smtClean="0">
                <a:latin typeface="Adobe 繁黑體 Std B" pitchFamily="34" charset="-120"/>
                <a:ea typeface="Adobe 繁黑體 Std B" pitchFamily="34" charset="-120"/>
              </a:rPr>
              <a:t>」</a:t>
            </a:r>
            <a:r>
              <a:rPr lang="zh-TW" altLang="zh-HK" dirty="0" smtClean="0">
                <a:latin typeface="Adobe 繁黑體 Std B" pitchFamily="34" charset="-120"/>
                <a:ea typeface="Adobe 繁黑體 Std B" pitchFamily="34" charset="-120"/>
              </a:rPr>
              <a:t>（</a:t>
            </a:r>
            <a:r>
              <a:rPr lang="en-US" altLang="zh-HK" dirty="0" smtClean="0">
                <a:latin typeface="Adobe 繁黑體 Std B" pitchFamily="34" charset="-120"/>
                <a:ea typeface="Adobe 繁黑體 Std B" pitchFamily="34" charset="-120"/>
              </a:rPr>
              <a:t> </a:t>
            </a:r>
            <a:r>
              <a:rPr lang="en-US" altLang="zh-HK" dirty="0">
                <a:latin typeface="Metaphor-Medium" panose="00000500000000000000" pitchFamily="2" charset="0"/>
                <a:ea typeface="Metaphor-Medium" panose="00000500000000000000" pitchFamily="2" charset="0"/>
              </a:rPr>
              <a:t>Compañía de Jesús </a:t>
            </a:r>
            <a:r>
              <a:rPr lang="zh-TW" altLang="zh-HK" dirty="0" smtClean="0">
                <a:latin typeface="Adobe 繁黑體 Std B" pitchFamily="34" charset="-120"/>
                <a:ea typeface="Adobe 繁黑體 Std B" pitchFamily="34" charset="-120"/>
              </a:rPr>
              <a:t>）</a:t>
            </a:r>
            <a:endParaRPr lang="en-US" altLang="zh-TW" dirty="0" smtClean="0">
              <a:latin typeface="Adobe 繁黑體 Std B" pitchFamily="34" charset="-120"/>
              <a:ea typeface="Adobe 繁黑體 Std B" pitchFamily="34" charset="-120"/>
            </a:endParaRPr>
          </a:p>
          <a:p>
            <a:pPr marL="514350" indent="-514350">
              <a:buClr>
                <a:schemeClr val="tx1"/>
              </a:buClr>
              <a:buFont typeface="+mj-lt"/>
              <a:buAutoNum type="arabicPeriod"/>
            </a:pPr>
            <a:r>
              <a:rPr lang="en-US" altLang="zh-HK" dirty="0">
                <a:latin typeface="Adobe 繁黑體 Std B" pitchFamily="34" charset="-120"/>
                <a:ea typeface="Adobe 繁黑體 Std B" pitchFamily="34" charset="-120"/>
              </a:rPr>
              <a:t>1540</a:t>
            </a:r>
            <a:r>
              <a:rPr lang="zh-TW" altLang="zh-HK" dirty="0">
                <a:latin typeface="Adobe 繁黑體 Std B" pitchFamily="34" charset="-120"/>
                <a:ea typeface="Adobe 繁黑體 Std B" pitchFamily="34" charset="-120"/>
              </a:rPr>
              <a:t>年</a:t>
            </a:r>
            <a:r>
              <a:rPr lang="zh-TW" altLang="zh-HK" dirty="0" smtClean="0">
                <a:latin typeface="Adobe 繁黑體 Std B" pitchFamily="34" charset="-120"/>
                <a:ea typeface="Adobe 繁黑體 Std B" pitchFamily="34" charset="-120"/>
              </a:rPr>
              <a:t>正式成立「</a:t>
            </a:r>
            <a:r>
              <a:rPr lang="zh-TW" altLang="zh-HK" dirty="0">
                <a:latin typeface="Adobe 繁黑體 Std B" pitchFamily="34" charset="-120"/>
                <a:ea typeface="Adobe 繁黑體 Std B" pitchFamily="34" charset="-120"/>
              </a:rPr>
              <a:t>耶穌會</a:t>
            </a:r>
            <a:r>
              <a:rPr lang="zh-TW" altLang="zh-HK" dirty="0" smtClean="0">
                <a:latin typeface="Adobe 繁黑體 Std B" pitchFamily="34" charset="-120"/>
                <a:ea typeface="Adobe 繁黑體 Std B" pitchFamily="34" charset="-120"/>
              </a:rPr>
              <a:t>」</a:t>
            </a:r>
            <a:endParaRPr lang="en-US" altLang="zh-TW" dirty="0" smtClean="0">
              <a:latin typeface="Adobe 繁黑體 Std B" pitchFamily="34" charset="-120"/>
              <a:ea typeface="Adobe 繁黑體 Std B" pitchFamily="34" charset="-120"/>
            </a:endParaRPr>
          </a:p>
          <a:p>
            <a:pPr marL="514350" indent="-514350">
              <a:buAutoNum type="arabicParenBoth"/>
            </a:pPr>
            <a:endParaRPr lang="en-US" altLang="zh-TW" dirty="0">
              <a:latin typeface="Adobe 繁黑體 Std B" pitchFamily="34" charset="-120"/>
              <a:ea typeface="Adobe 繁黑體 Std B" pitchFamily="34" charset="-120"/>
            </a:endParaRPr>
          </a:p>
          <a:p>
            <a:pPr marL="514350" indent="-514350">
              <a:buAutoNum type="arabicParenBoth"/>
            </a:pPr>
            <a:endParaRPr lang="en-US" altLang="zh-TW" dirty="0" smtClean="0">
              <a:latin typeface="Adobe 繁黑體 Std B" pitchFamily="34" charset="-120"/>
              <a:ea typeface="Adobe 繁黑體 Std B" pitchFamily="34" charset="-120"/>
            </a:endParaRPr>
          </a:p>
          <a:p>
            <a:pPr marL="514350" indent="-514350">
              <a:buAutoNum type="arabicParenBoth"/>
            </a:pPr>
            <a:endParaRPr lang="en-US" altLang="zh-TW" dirty="0">
              <a:latin typeface="Adobe 繁黑體 Std B" pitchFamily="34" charset="-120"/>
              <a:ea typeface="Adobe 繁黑體 Std B" pitchFamily="34" charset="-120"/>
            </a:endParaRPr>
          </a:p>
          <a:p>
            <a:pPr marL="514350" indent="-514350">
              <a:buAutoNum type="arabicParenBoth"/>
            </a:pPr>
            <a:endParaRPr lang="zh-TW" altLang="en-US" dirty="0">
              <a:latin typeface="Adobe 繁黑體 Std B" pitchFamily="34" charset="-120"/>
              <a:ea typeface="Adobe 繁黑體 Std B" pitchFamily="34" charset="-120"/>
            </a:endParaRPr>
          </a:p>
        </p:txBody>
      </p:sp>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4834" t="22639" r="10311" b="31225"/>
          <a:stretch/>
        </p:blipFill>
        <p:spPr bwMode="auto">
          <a:xfrm>
            <a:off x="18902" y="0"/>
            <a:ext cx="912509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4920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99542"/>
            <a:ext cx="7467600" cy="857250"/>
          </a:xfrm>
          <a:ln w="28575">
            <a:solidFill>
              <a:schemeClr val="tx1"/>
            </a:solidFill>
          </a:ln>
        </p:spPr>
        <p:txBody>
          <a:bodyPr>
            <a:noAutofit/>
          </a:bodyPr>
          <a:lstStyle/>
          <a:p>
            <a:pPr algn="ctr"/>
            <a:r>
              <a:rPr lang="en-US" altLang="zh-TW" sz="3200" dirty="0" smtClean="0">
                <a:latin typeface="Adobe 繁黑體 Std B" pitchFamily="34" charset="-120"/>
                <a:ea typeface="Adobe 繁黑體 Std B" pitchFamily="34" charset="-120"/>
              </a:rPr>
              <a:t>Awareness </a:t>
            </a:r>
            <a:r>
              <a:rPr lang="zh-TW" altLang="en-US" sz="3200" dirty="0" smtClean="0">
                <a:latin typeface="Adobe 繁黑體 Std B" pitchFamily="34" charset="-120"/>
                <a:ea typeface="Adobe 繁黑體 Std B" pitchFamily="34" charset="-120"/>
              </a:rPr>
              <a:t>內心覺醒</a:t>
            </a:r>
            <a:endParaRPr lang="zh-TW" altLang="en-US" sz="3200" dirty="0">
              <a:latin typeface="Adobe 繁黑體 Std B" pitchFamily="34" charset="-120"/>
              <a:ea typeface="Adobe 繁黑體 Std B" pitchFamily="34" charset="-120"/>
            </a:endParaRPr>
          </a:p>
        </p:txBody>
      </p:sp>
      <p:sp>
        <p:nvSpPr>
          <p:cNvPr id="3" name="Content Placeholder 2"/>
          <p:cNvSpPr>
            <a:spLocks noGrp="1"/>
          </p:cNvSpPr>
          <p:nvPr>
            <p:ph idx="1"/>
          </p:nvPr>
        </p:nvSpPr>
        <p:spPr>
          <a:xfrm>
            <a:off x="1547664" y="1923678"/>
            <a:ext cx="7467600" cy="3394472"/>
          </a:xfrm>
        </p:spPr>
        <p:txBody>
          <a:bodyPr>
            <a:normAutofit/>
          </a:bodyPr>
          <a:lstStyle/>
          <a:p>
            <a:pPr marL="0" indent="0">
              <a:buNone/>
            </a:pPr>
            <a:r>
              <a:rPr lang="zh-TW" altLang="zh-HK" dirty="0" smtClean="0">
                <a:latin typeface="Adobe 繁黑體 Std B" pitchFamily="34" charset="-120"/>
                <a:ea typeface="Adobe 繁黑體 Std B" pitchFamily="34" charset="-120"/>
              </a:rPr>
              <a:t>自我</a:t>
            </a:r>
            <a:r>
              <a:rPr lang="zh-TW" altLang="en-US" dirty="0" smtClean="0">
                <a:latin typeface="Adobe 繁黑體 Std B" pitchFamily="34" charset="-120"/>
                <a:ea typeface="Adobe 繁黑體 Std B" pitchFamily="34" charset="-120"/>
              </a:rPr>
              <a:t>的</a:t>
            </a:r>
            <a:r>
              <a:rPr lang="zh-TW" altLang="zh-HK" dirty="0" smtClean="0">
                <a:latin typeface="Adobe 繁黑體 Std B" pitchFamily="34" charset="-120"/>
                <a:ea typeface="Adobe 繁黑體 Std B" pitchFamily="34" charset="-120"/>
              </a:rPr>
              <a:t>意識</a:t>
            </a:r>
            <a:r>
              <a:rPr lang="en-US" altLang="zh-HK" dirty="0">
                <a:latin typeface="Adobe 繁黑體 Std B" pitchFamily="34" charset="-120"/>
                <a:ea typeface="Adobe 繁黑體 Std B" pitchFamily="34" charset="-120"/>
              </a:rPr>
              <a:t>(Self-awareness</a:t>
            </a:r>
            <a:r>
              <a:rPr lang="en-US" altLang="zh-HK" dirty="0" smtClean="0">
                <a:latin typeface="Adobe 繁黑體 Std B" pitchFamily="34" charset="-120"/>
                <a:ea typeface="Adobe 繁黑體 Std B" pitchFamily="34" charset="-120"/>
              </a:rPr>
              <a:t>)</a:t>
            </a:r>
          </a:p>
          <a:p>
            <a:pPr marL="0" indent="0">
              <a:buNone/>
            </a:pPr>
            <a:endParaRPr lang="en-US" altLang="zh-TW" dirty="0">
              <a:latin typeface="Adobe 繁黑體 Std B" pitchFamily="34" charset="-120"/>
              <a:ea typeface="Adobe 繁黑體 Std B" pitchFamily="34" charset="-120"/>
            </a:endParaRPr>
          </a:p>
          <a:p>
            <a:pPr marL="0" indent="0">
              <a:buNone/>
            </a:pPr>
            <a:r>
              <a:rPr lang="zh-TW" altLang="zh-HK" dirty="0" smtClean="0">
                <a:latin typeface="Adobe 繁黑體 Std B" pitchFamily="34" charset="-120"/>
                <a:ea typeface="Adobe 繁黑體 Std B" pitchFamily="34" charset="-120"/>
              </a:rPr>
              <a:t>對</a:t>
            </a:r>
            <a:r>
              <a:rPr lang="zh-TW" altLang="zh-HK" dirty="0">
                <a:latin typeface="Adobe 繁黑體 Std B" pitchFamily="34" charset="-120"/>
                <a:ea typeface="Adobe 繁黑體 Std B" pitchFamily="34" charset="-120"/>
              </a:rPr>
              <a:t>神的意識</a:t>
            </a:r>
            <a:r>
              <a:rPr lang="en-US" altLang="zh-HK" dirty="0">
                <a:latin typeface="Adobe 繁黑體 Std B" pitchFamily="34" charset="-120"/>
                <a:ea typeface="Adobe 繁黑體 Std B" pitchFamily="34" charset="-120"/>
              </a:rPr>
              <a:t>(God-awareness)</a:t>
            </a:r>
            <a:endParaRPr lang="en-US" altLang="zh-TW" dirty="0">
              <a:latin typeface="Adobe 繁黑體 Std B" pitchFamily="34" charset="-120"/>
              <a:ea typeface="Adobe 繁黑體 Std B" pitchFamily="34" charset="-120"/>
            </a:endParaRPr>
          </a:p>
          <a:p>
            <a:pPr marL="514350" indent="-514350">
              <a:buNone/>
            </a:pPr>
            <a:endParaRPr lang="en-US" altLang="zh-TW" dirty="0" smtClean="0">
              <a:latin typeface="Adobe 繁黑體 Std B" pitchFamily="34" charset="-120"/>
              <a:ea typeface="Adobe 繁黑體 Std B" pitchFamily="34" charset="-120"/>
            </a:endParaRPr>
          </a:p>
          <a:p>
            <a:pPr marL="514350" indent="-514350">
              <a:buAutoNum type="arabicParenBoth"/>
            </a:pPr>
            <a:endParaRPr lang="en-US" altLang="zh-TW" dirty="0">
              <a:latin typeface="Adobe 繁黑體 Std B" pitchFamily="34" charset="-120"/>
              <a:ea typeface="Adobe 繁黑體 Std B" pitchFamily="34" charset="-120"/>
            </a:endParaRPr>
          </a:p>
          <a:p>
            <a:pPr marL="514350" indent="-514350">
              <a:buAutoNum type="arabicParenBoth"/>
            </a:pPr>
            <a:endParaRPr lang="en-US" altLang="zh-TW" dirty="0" smtClean="0">
              <a:latin typeface="Adobe 繁黑體 Std B" pitchFamily="34" charset="-120"/>
              <a:ea typeface="Adobe 繁黑體 Std B" pitchFamily="34" charset="-120"/>
            </a:endParaRPr>
          </a:p>
          <a:p>
            <a:pPr marL="514350" indent="-514350">
              <a:buAutoNum type="arabicParenBoth"/>
            </a:pPr>
            <a:endParaRPr lang="en-US" altLang="zh-TW" dirty="0">
              <a:latin typeface="Adobe 繁黑體 Std B" pitchFamily="34" charset="-120"/>
              <a:ea typeface="Adobe 繁黑體 Std B" pitchFamily="34" charset="-120"/>
            </a:endParaRPr>
          </a:p>
          <a:p>
            <a:pPr marL="514350" indent="-514350">
              <a:buAutoNum type="arabicParenBoth"/>
            </a:pPr>
            <a:endParaRPr lang="zh-TW" altLang="en-US" dirty="0">
              <a:latin typeface="Adobe 繁黑體 Std B" pitchFamily="34" charset="-120"/>
              <a:ea typeface="Adobe 繁黑體 Std B" pitchFamily="34" charset="-12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70" t="22674" r="10462" b="30283"/>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9616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39502"/>
            <a:ext cx="7467600" cy="857250"/>
          </a:xfrm>
          <a:ln w="28575">
            <a:solidFill>
              <a:schemeClr val="tx1"/>
            </a:solidFill>
          </a:ln>
        </p:spPr>
        <p:txBody>
          <a:bodyPr>
            <a:noAutofit/>
          </a:bodyPr>
          <a:lstStyle/>
          <a:p>
            <a:pPr algn="ctr"/>
            <a:r>
              <a:rPr lang="en-US" altLang="zh-TW" sz="3200" dirty="0" smtClean="0"/>
              <a:t>Four Dynamics in Spiritual Formation</a:t>
            </a:r>
            <a:endParaRPr lang="zh-TW" altLang="en-US" sz="3200" dirty="0"/>
          </a:p>
        </p:txBody>
      </p:sp>
      <p:sp>
        <p:nvSpPr>
          <p:cNvPr id="3" name="Content Placeholder 2"/>
          <p:cNvSpPr>
            <a:spLocks noGrp="1"/>
          </p:cNvSpPr>
          <p:nvPr>
            <p:ph idx="1"/>
          </p:nvPr>
        </p:nvSpPr>
        <p:spPr>
          <a:xfrm>
            <a:off x="827584" y="1347614"/>
            <a:ext cx="7467600" cy="3394472"/>
          </a:xfrm>
        </p:spPr>
        <p:txBody>
          <a:bodyPr>
            <a:normAutofit fontScale="92500" lnSpcReduction="20000"/>
          </a:bodyPr>
          <a:lstStyle/>
          <a:p>
            <a:pPr marL="514350" indent="-514350">
              <a:buClr>
                <a:schemeClr val="tx1"/>
              </a:buClr>
              <a:buAutoNum type="arabicParenBoth"/>
            </a:pPr>
            <a:r>
              <a:rPr lang="en-US" altLang="zh-TW" dirty="0" smtClean="0"/>
              <a:t>Two spirits: good or bad spirits</a:t>
            </a:r>
          </a:p>
          <a:p>
            <a:pPr marL="514350" indent="-514350">
              <a:buClr>
                <a:schemeClr val="tx1"/>
              </a:buClr>
              <a:buAutoNum type="arabicParenBoth"/>
            </a:pPr>
            <a:endParaRPr lang="en-US" altLang="zh-TW" dirty="0"/>
          </a:p>
          <a:p>
            <a:pPr marL="514350" indent="-514350">
              <a:buClr>
                <a:schemeClr val="tx1"/>
              </a:buClr>
              <a:buAutoNum type="arabicParenBoth"/>
            </a:pPr>
            <a:r>
              <a:rPr lang="en-US" altLang="zh-TW" dirty="0" smtClean="0"/>
              <a:t>Two desires: loving God or self-interest</a:t>
            </a:r>
          </a:p>
          <a:p>
            <a:pPr marL="514350" indent="-514350">
              <a:buClr>
                <a:schemeClr val="tx1"/>
              </a:buClr>
              <a:buAutoNum type="arabicParenBoth"/>
            </a:pPr>
            <a:endParaRPr lang="en-US" altLang="zh-TW" dirty="0"/>
          </a:p>
          <a:p>
            <a:pPr marL="514350" indent="-514350">
              <a:buClr>
                <a:schemeClr val="tx1"/>
              </a:buClr>
              <a:buAutoNum type="arabicParenBoth"/>
            </a:pPr>
            <a:r>
              <a:rPr lang="en-US" altLang="zh-TW" dirty="0" smtClean="0"/>
              <a:t>Two directions: towards God and away from God</a:t>
            </a:r>
          </a:p>
          <a:p>
            <a:pPr marL="514350" indent="-514350">
              <a:buClr>
                <a:schemeClr val="tx1"/>
              </a:buClr>
              <a:buAutoNum type="arabicParenBoth"/>
            </a:pPr>
            <a:endParaRPr lang="en-US" altLang="zh-TW" dirty="0"/>
          </a:p>
          <a:p>
            <a:pPr marL="514350" indent="-514350">
              <a:buClr>
                <a:schemeClr val="tx1"/>
              </a:buClr>
              <a:buAutoNum type="arabicParenBoth"/>
            </a:pPr>
            <a:r>
              <a:rPr lang="en-US" altLang="zh-TW" dirty="0" smtClean="0"/>
              <a:t>Two attachment: to God or to the world</a:t>
            </a:r>
          </a:p>
          <a:p>
            <a:pPr marL="514350" indent="-514350">
              <a:buClr>
                <a:schemeClr val="tx1"/>
              </a:buClr>
              <a:buAutoNum type="arabicParenBoth"/>
            </a:pPr>
            <a:endParaRPr lang="en-US" altLang="zh-TW" dirty="0"/>
          </a:p>
          <a:p>
            <a:pPr marL="514350" indent="-514350">
              <a:buClr>
                <a:schemeClr val="tx1"/>
              </a:buClr>
              <a:buNone/>
            </a:pPr>
            <a:endParaRPr lang="en-US" altLang="zh-TW" dirty="0" smtClean="0"/>
          </a:p>
          <a:p>
            <a:pPr marL="514350" indent="-514350">
              <a:buClr>
                <a:schemeClr val="tx1"/>
              </a:buClr>
              <a:buAutoNum type="arabicParenBoth"/>
            </a:pPr>
            <a:endParaRPr lang="en-US" altLang="zh-TW" dirty="0"/>
          </a:p>
          <a:p>
            <a:pPr marL="514350" indent="-514350">
              <a:buClr>
                <a:schemeClr val="tx1"/>
              </a:buClr>
              <a:buAutoNum type="arabicParenBoth"/>
            </a:pPr>
            <a:endParaRPr lang="en-US" altLang="zh-TW" dirty="0" smtClean="0"/>
          </a:p>
          <a:p>
            <a:pPr marL="514350" indent="-514350">
              <a:buClr>
                <a:schemeClr val="tx1"/>
              </a:buClr>
              <a:buAutoNum type="arabicParenBoth"/>
            </a:pPr>
            <a:endParaRPr lang="en-US" altLang="zh-TW" dirty="0"/>
          </a:p>
          <a:p>
            <a:pPr marL="514350" indent="-514350">
              <a:buClr>
                <a:schemeClr val="tx1"/>
              </a:buClr>
              <a:buAutoNum type="arabicParenBoth"/>
            </a:pPr>
            <a:endParaRPr lang="zh-TW" altLang="en-US"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49" t="22426" r="10306" b="31166"/>
          <a:stretch/>
        </p:blipFill>
        <p:spPr bwMode="auto">
          <a:xfrm>
            <a:off x="-18902" y="-5919"/>
            <a:ext cx="9162902" cy="524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681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1" t="19112" r="23565" b="25102"/>
          <a:stretch/>
        </p:blipFill>
        <p:spPr bwMode="auto">
          <a:xfrm>
            <a:off x="2424" y="0"/>
            <a:ext cx="914157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514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右箭號 3"/>
          <p:cNvSpPr/>
          <p:nvPr/>
        </p:nvSpPr>
        <p:spPr>
          <a:xfrm>
            <a:off x="251520" y="843558"/>
            <a:ext cx="3528392" cy="3384376"/>
          </a:xfrm>
          <a:prstGeom prst="rightArrow">
            <a:avLst/>
          </a:prstGeom>
          <a:solidFill>
            <a:srgbClr val="FDD1B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latin typeface="Adobe 繁黑體 Std B" pitchFamily="34" charset="-120"/>
                <a:ea typeface="Adobe 繁黑體 Std B" pitchFamily="34" charset="-120"/>
              </a:rPr>
              <a:t>神慰</a:t>
            </a:r>
            <a:endParaRPr lang="en-US" altLang="zh-TW" sz="3200" dirty="0" smtClean="0">
              <a:latin typeface="Adobe 繁黑體 Std B" pitchFamily="34" charset="-120"/>
              <a:ea typeface="Adobe 繁黑體 Std B" pitchFamily="34" charset="-120"/>
            </a:endParaRPr>
          </a:p>
          <a:p>
            <a:pPr algn="ctr"/>
            <a:r>
              <a:rPr lang="en-US" altLang="zh-TW" sz="3200" dirty="0" smtClean="0">
                <a:latin typeface="Adobe 繁黑體 Std B" pitchFamily="34" charset="-120"/>
                <a:ea typeface="Adobe 繁黑體 Std B" pitchFamily="34" charset="-120"/>
              </a:rPr>
              <a:t>(Consolation)</a:t>
            </a:r>
            <a:endParaRPr lang="zh-HK" altLang="en-US" sz="3200" dirty="0">
              <a:latin typeface="Adobe 繁黑體 Std B" pitchFamily="34" charset="-120"/>
              <a:ea typeface="Adobe 繁黑體 Std B" pitchFamily="34" charset="-120"/>
            </a:endParaRPr>
          </a:p>
        </p:txBody>
      </p:sp>
      <p:sp>
        <p:nvSpPr>
          <p:cNvPr id="5" name="心形 4"/>
          <p:cNvSpPr/>
          <p:nvPr/>
        </p:nvSpPr>
        <p:spPr>
          <a:xfrm>
            <a:off x="3923928" y="2067694"/>
            <a:ext cx="1368152" cy="1224136"/>
          </a:xfrm>
          <a:prstGeom prst="heart">
            <a:avLst/>
          </a:prstGeom>
          <a:solidFill>
            <a:srgbClr val="F33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向右箭號 5"/>
          <p:cNvSpPr/>
          <p:nvPr/>
        </p:nvSpPr>
        <p:spPr>
          <a:xfrm flipH="1">
            <a:off x="5436096" y="843558"/>
            <a:ext cx="3520008" cy="3384376"/>
          </a:xfrm>
          <a:prstGeom prst="rightArrow">
            <a:avLst/>
          </a:prstGeom>
          <a:solidFill>
            <a:srgbClr val="FDD1B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latin typeface="Adobe 繁黑體 Std B" pitchFamily="34" charset="-120"/>
                <a:ea typeface="Adobe 繁黑體 Std B" pitchFamily="34" charset="-120"/>
              </a:rPr>
              <a:t>神枯</a:t>
            </a:r>
            <a:endParaRPr lang="en-US" altLang="zh-TW" sz="3200" dirty="0">
              <a:latin typeface="Adobe 繁黑體 Std B" pitchFamily="34" charset="-120"/>
              <a:ea typeface="Adobe 繁黑體 Std B" pitchFamily="34" charset="-120"/>
            </a:endParaRPr>
          </a:p>
          <a:p>
            <a:pPr algn="ctr"/>
            <a:r>
              <a:rPr lang="en-US" altLang="zh-TW" sz="3200" dirty="0" smtClean="0">
                <a:latin typeface="Adobe 繁黑體 Std B" pitchFamily="34" charset="-120"/>
                <a:ea typeface="Adobe 繁黑體 Std B" pitchFamily="34" charset="-120"/>
              </a:rPr>
              <a:t>(desolation</a:t>
            </a:r>
            <a:r>
              <a:rPr lang="en-US" altLang="zh-TW" sz="3200" dirty="0">
                <a:latin typeface="Adobe 繁黑體 Std B" pitchFamily="34" charset="-120"/>
                <a:ea typeface="Adobe 繁黑體 Std B" pitchFamily="34" charset="-120"/>
              </a:rPr>
              <a:t>)</a:t>
            </a:r>
            <a:endParaRPr lang="zh-HK" altLang="en-US" sz="3200" dirty="0">
              <a:latin typeface="Adobe 繁黑體 Std B" pitchFamily="34" charset="-120"/>
              <a:ea typeface="Adobe 繁黑體 Std B" pitchFamily="34" charset="-120"/>
            </a:endParaRPr>
          </a:p>
          <a:p>
            <a:pPr algn="ctr"/>
            <a:endParaRPr lang="zh-HK" altLang="en-US" sz="3200" dirty="0">
              <a:latin typeface="Adobe 繁黑體 Std B" pitchFamily="34" charset="-120"/>
              <a:ea typeface="Adobe 繁黑體 Std B" pitchFamily="34" charset="-120"/>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016" t="23145" r="9742" b="31762"/>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2461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113471574"/>
              </p:ext>
            </p:extLst>
          </p:nvPr>
        </p:nvGraphicFramePr>
        <p:xfrm>
          <a:off x="0" y="-27130"/>
          <a:ext cx="9144000" cy="5777447"/>
        </p:xfrm>
        <a:graphic>
          <a:graphicData uri="http://schemas.openxmlformats.org/drawingml/2006/table">
            <a:tbl>
              <a:tblPr firstRow="1" bandRow="1">
                <a:tableStyleId>{C4B1156A-380E-4F78-BDF5-A606A8083BF9}</a:tableStyleId>
              </a:tblPr>
              <a:tblGrid>
                <a:gridCol w="4572000"/>
                <a:gridCol w="4572000"/>
              </a:tblGrid>
              <a:tr h="464224">
                <a:tc>
                  <a:txBody>
                    <a:bodyPr/>
                    <a:lstStyle/>
                    <a:p>
                      <a:pPr algn="ctr"/>
                      <a:r>
                        <a:rPr lang="zh-TW" altLang="en-US" dirty="0" smtClean="0"/>
                        <a:t>第一個段落：</a:t>
                      </a:r>
                      <a:r>
                        <a:rPr lang="en-US" altLang="zh-TW" dirty="0" smtClean="0"/>
                        <a:t>9:15-23</a:t>
                      </a:r>
                      <a:r>
                        <a:rPr lang="zh-TW" altLang="en-US" dirty="0" smtClean="0"/>
                        <a:t> 雲柱火柱</a:t>
                      </a:r>
                      <a:endParaRPr lang="zh-HK"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t>第二個段落：</a:t>
                      </a:r>
                      <a:r>
                        <a:rPr lang="en-US" altLang="zh-TW" dirty="0" smtClean="0"/>
                        <a:t>10:1-10</a:t>
                      </a:r>
                      <a:r>
                        <a:rPr lang="zh-TW" altLang="en-US" dirty="0" smtClean="0"/>
                        <a:t> 兩枝銀號</a:t>
                      </a:r>
                      <a:endParaRPr lang="zh-HK" altLang="en-US" dirty="0"/>
                    </a:p>
                  </a:txBody>
                  <a:tcPr/>
                </a:tc>
              </a:tr>
              <a:tr h="20542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zh-TW" altLang="zh-HK" sz="1100" kern="1200" dirty="0" smtClean="0">
                          <a:solidFill>
                            <a:schemeClr val="dk1"/>
                          </a:solidFill>
                          <a:effectLst/>
                          <a:latin typeface="+mn-lt"/>
                          <a:ea typeface="+mn-ea"/>
                          <a:cs typeface="+mn-cs"/>
                        </a:rPr>
                        <a:t>民數記</a:t>
                      </a:r>
                      <a:r>
                        <a:rPr kumimoji="0" lang="en-US" altLang="zh-HK" sz="1100" kern="1200" dirty="0" smtClean="0">
                          <a:solidFill>
                            <a:schemeClr val="dk1"/>
                          </a:solidFill>
                          <a:effectLst/>
                          <a:latin typeface="+mn-lt"/>
                          <a:ea typeface="+mn-ea"/>
                          <a:cs typeface="+mn-cs"/>
                        </a:rPr>
                        <a:t>9:17 </a:t>
                      </a:r>
                      <a:r>
                        <a:rPr kumimoji="0" lang="zh-TW" altLang="zh-HK" sz="1100" kern="1200" dirty="0" smtClean="0">
                          <a:solidFill>
                            <a:schemeClr val="dk1"/>
                          </a:solidFill>
                          <a:effectLst/>
                          <a:latin typeface="+mn-lt"/>
                          <a:ea typeface="+mn-ea"/>
                          <a:cs typeface="+mn-cs"/>
                        </a:rPr>
                        <a:t>雲彩幾時從帳幕收上去，以色列人就幾時起行；雲彩在那裡停住，以色列人就在那裡安營。</a:t>
                      </a:r>
                      <a:r>
                        <a:rPr kumimoji="0" lang="en-US" altLang="zh-HK" sz="1100" kern="1200" dirty="0" smtClean="0">
                          <a:solidFill>
                            <a:schemeClr val="dk1"/>
                          </a:solidFill>
                          <a:effectLst/>
                          <a:latin typeface="+mn-lt"/>
                          <a:ea typeface="+mn-ea"/>
                          <a:cs typeface="+mn-cs"/>
                        </a:rPr>
                        <a:t> 18 </a:t>
                      </a:r>
                      <a:r>
                        <a:rPr kumimoji="0" lang="zh-TW" altLang="zh-HK" sz="1100" kern="1200" dirty="0" smtClean="0">
                          <a:solidFill>
                            <a:schemeClr val="dk1"/>
                          </a:solidFill>
                          <a:effectLst/>
                          <a:latin typeface="+mn-lt"/>
                          <a:ea typeface="+mn-ea"/>
                          <a:cs typeface="+mn-cs"/>
                        </a:rPr>
                        <a:t>以色列人遵耶和華的吩咐起行，也遵耶和華的吩咐安營。雲彩在帳幕上停住幾時，他們就住營幾時。</a:t>
                      </a:r>
                      <a:r>
                        <a:rPr kumimoji="0" lang="en-US" altLang="zh-HK" sz="1100" kern="1200" dirty="0" smtClean="0">
                          <a:solidFill>
                            <a:schemeClr val="dk1"/>
                          </a:solidFill>
                          <a:effectLst/>
                          <a:latin typeface="+mn-lt"/>
                          <a:ea typeface="+mn-ea"/>
                          <a:cs typeface="+mn-cs"/>
                        </a:rPr>
                        <a:t> 19 </a:t>
                      </a:r>
                      <a:r>
                        <a:rPr kumimoji="0" lang="zh-TW" altLang="zh-HK" sz="1100" kern="1200" dirty="0" smtClean="0">
                          <a:solidFill>
                            <a:schemeClr val="dk1"/>
                          </a:solidFill>
                          <a:effectLst/>
                          <a:latin typeface="+mn-lt"/>
                          <a:ea typeface="+mn-ea"/>
                          <a:cs typeface="+mn-cs"/>
                        </a:rPr>
                        <a:t>雲彩在帳幕上停留許多日子，以色列人就守耶和華所吩咐的不起行。</a:t>
                      </a:r>
                      <a:r>
                        <a:rPr kumimoji="0" lang="en-US" altLang="zh-HK" sz="1100" kern="1200" dirty="0" smtClean="0">
                          <a:solidFill>
                            <a:schemeClr val="dk1"/>
                          </a:solidFill>
                          <a:effectLst/>
                          <a:latin typeface="+mn-lt"/>
                          <a:ea typeface="+mn-ea"/>
                          <a:cs typeface="+mn-cs"/>
                        </a:rPr>
                        <a:t> 20 </a:t>
                      </a:r>
                      <a:r>
                        <a:rPr kumimoji="0" lang="zh-TW" altLang="zh-HK" sz="1100" kern="1200" dirty="0" smtClean="0">
                          <a:solidFill>
                            <a:schemeClr val="dk1"/>
                          </a:solidFill>
                          <a:effectLst/>
                          <a:latin typeface="+mn-lt"/>
                          <a:ea typeface="+mn-ea"/>
                          <a:cs typeface="+mn-cs"/>
                        </a:rPr>
                        <a:t>有時雲彩在帳幕上幾天，他們就照耶和華的吩咐住營，也照耶和華的吩咐起行。</a:t>
                      </a:r>
                      <a:r>
                        <a:rPr kumimoji="0" lang="en-US" altLang="zh-HK" sz="1100" kern="1200" dirty="0" smtClean="0">
                          <a:solidFill>
                            <a:schemeClr val="dk1"/>
                          </a:solidFill>
                          <a:effectLst/>
                          <a:latin typeface="+mn-lt"/>
                          <a:ea typeface="+mn-ea"/>
                          <a:cs typeface="+mn-cs"/>
                        </a:rPr>
                        <a:t> 21 </a:t>
                      </a:r>
                      <a:r>
                        <a:rPr kumimoji="0" lang="zh-TW" altLang="zh-HK" sz="1100" kern="1200" dirty="0" smtClean="0">
                          <a:solidFill>
                            <a:schemeClr val="dk1"/>
                          </a:solidFill>
                          <a:effectLst/>
                          <a:latin typeface="+mn-lt"/>
                          <a:ea typeface="+mn-ea"/>
                          <a:cs typeface="+mn-cs"/>
                        </a:rPr>
                        <a:t>有時從晚上到早晨，有這雲彩在帳幕上；早晨雲彩收上去，他們就起行。有時晝夜雲彩停在帳幕上，收上去的時候，他們就起行。</a:t>
                      </a:r>
                      <a:r>
                        <a:rPr kumimoji="0" lang="en-US" altLang="zh-HK" sz="1100" kern="1200" dirty="0" smtClean="0">
                          <a:solidFill>
                            <a:schemeClr val="dk1"/>
                          </a:solidFill>
                          <a:effectLst/>
                          <a:latin typeface="+mn-lt"/>
                          <a:ea typeface="+mn-ea"/>
                          <a:cs typeface="+mn-cs"/>
                        </a:rPr>
                        <a:t> 22 </a:t>
                      </a:r>
                      <a:r>
                        <a:rPr kumimoji="0" lang="zh-TW" altLang="zh-HK" sz="1100" kern="1200" dirty="0" smtClean="0">
                          <a:solidFill>
                            <a:schemeClr val="dk1"/>
                          </a:solidFill>
                          <a:effectLst/>
                          <a:latin typeface="+mn-lt"/>
                          <a:ea typeface="+mn-ea"/>
                          <a:cs typeface="+mn-cs"/>
                        </a:rPr>
                        <a:t>雲彩停留在帳幕上，無論是兩天，是一月，是一年，以色列人就住營不起行；但雲彩收上去，他們就起行。</a:t>
                      </a:r>
                      <a:r>
                        <a:rPr kumimoji="0" lang="en-US" altLang="zh-HK" sz="1100" kern="1200" dirty="0" smtClean="0">
                          <a:solidFill>
                            <a:schemeClr val="dk1"/>
                          </a:solidFill>
                          <a:effectLst/>
                          <a:latin typeface="+mn-lt"/>
                          <a:ea typeface="+mn-ea"/>
                          <a:cs typeface="+mn-cs"/>
                        </a:rPr>
                        <a:t> 23 </a:t>
                      </a:r>
                      <a:r>
                        <a:rPr kumimoji="0" lang="zh-TW" altLang="zh-HK" sz="1100" kern="1200" dirty="0" smtClean="0">
                          <a:solidFill>
                            <a:schemeClr val="dk1"/>
                          </a:solidFill>
                          <a:effectLst/>
                          <a:latin typeface="+mn-lt"/>
                          <a:ea typeface="+mn-ea"/>
                          <a:cs typeface="+mn-cs"/>
                        </a:rPr>
                        <a:t>他們遵耶和華的吩咐安營，也遵耶和華的吩咐起行。他們守耶和華所吩咐的，都是憑耶和華吩咐摩西的。</a:t>
                      </a:r>
                      <a:endParaRPr lang="zh-HK" altLang="en-US" dirty="0"/>
                    </a:p>
                  </a:txBody>
                  <a:tcPr/>
                </a:tc>
                <a:tc>
                  <a:txBody>
                    <a:bodyPr/>
                    <a:lstStyle/>
                    <a:p>
                      <a:pPr algn="just"/>
                      <a:r>
                        <a:rPr kumimoji="0" lang="en-US" altLang="zh-HK" sz="1100" kern="1200" dirty="0" smtClean="0">
                          <a:solidFill>
                            <a:schemeClr val="dk1"/>
                          </a:solidFill>
                          <a:effectLst/>
                          <a:latin typeface="+mn-lt"/>
                          <a:ea typeface="+mn-ea"/>
                          <a:cs typeface="+mn-cs"/>
                        </a:rPr>
                        <a:t>1 </a:t>
                      </a:r>
                      <a:r>
                        <a:rPr kumimoji="0" lang="zh-TW" altLang="zh-HK" sz="1100" kern="1200" dirty="0" smtClean="0">
                          <a:solidFill>
                            <a:schemeClr val="dk1"/>
                          </a:solidFill>
                          <a:effectLst/>
                          <a:latin typeface="+mn-lt"/>
                          <a:ea typeface="+mn-ea"/>
                          <a:cs typeface="+mn-cs"/>
                        </a:rPr>
                        <a:t>耶和華曉諭摩西說：</a:t>
                      </a:r>
                      <a:r>
                        <a:rPr kumimoji="0" lang="en-US" altLang="zh-HK" sz="1100" kern="1200" dirty="0" smtClean="0">
                          <a:solidFill>
                            <a:schemeClr val="dk1"/>
                          </a:solidFill>
                          <a:effectLst/>
                          <a:latin typeface="+mn-lt"/>
                          <a:ea typeface="+mn-ea"/>
                          <a:cs typeface="+mn-cs"/>
                        </a:rPr>
                        <a:t> 2 </a:t>
                      </a:r>
                      <a:r>
                        <a:rPr kumimoji="0" lang="zh-TW" altLang="zh-HK" sz="1100" kern="1200" dirty="0" smtClean="0">
                          <a:solidFill>
                            <a:schemeClr val="dk1"/>
                          </a:solidFill>
                          <a:effectLst/>
                          <a:latin typeface="+mn-lt"/>
                          <a:ea typeface="+mn-ea"/>
                          <a:cs typeface="+mn-cs"/>
                        </a:rPr>
                        <a:t>「你要用銀子做兩枝號，都要錘出來的，用以招聚會眾，並叫眾營起行。</a:t>
                      </a:r>
                      <a:r>
                        <a:rPr kumimoji="0" lang="en-US" altLang="zh-HK" sz="1100" kern="1200" dirty="0" smtClean="0">
                          <a:solidFill>
                            <a:schemeClr val="dk1"/>
                          </a:solidFill>
                          <a:effectLst/>
                          <a:latin typeface="+mn-lt"/>
                          <a:ea typeface="+mn-ea"/>
                          <a:cs typeface="+mn-cs"/>
                        </a:rPr>
                        <a:t> 3 </a:t>
                      </a:r>
                      <a:r>
                        <a:rPr kumimoji="0" lang="zh-TW" altLang="zh-HK" sz="1100" kern="1200" dirty="0" smtClean="0">
                          <a:solidFill>
                            <a:schemeClr val="dk1"/>
                          </a:solidFill>
                          <a:effectLst/>
                          <a:latin typeface="+mn-lt"/>
                          <a:ea typeface="+mn-ea"/>
                          <a:cs typeface="+mn-cs"/>
                        </a:rPr>
                        <a:t>吹這號的時候，全會眾要到你那裡，聚集在會幕門口。</a:t>
                      </a:r>
                      <a:r>
                        <a:rPr kumimoji="0" lang="en-US" altLang="zh-HK" sz="1100" kern="1200" dirty="0" smtClean="0">
                          <a:solidFill>
                            <a:schemeClr val="dk1"/>
                          </a:solidFill>
                          <a:effectLst/>
                          <a:latin typeface="+mn-lt"/>
                          <a:ea typeface="+mn-ea"/>
                          <a:cs typeface="+mn-cs"/>
                        </a:rPr>
                        <a:t> 4 </a:t>
                      </a:r>
                      <a:r>
                        <a:rPr kumimoji="0" lang="zh-TW" altLang="zh-HK" sz="1100" kern="1200" dirty="0" smtClean="0">
                          <a:solidFill>
                            <a:schemeClr val="dk1"/>
                          </a:solidFill>
                          <a:effectLst/>
                          <a:latin typeface="+mn-lt"/>
                          <a:ea typeface="+mn-ea"/>
                          <a:cs typeface="+mn-cs"/>
                        </a:rPr>
                        <a:t>若單吹一枝，眾首領，就是以色列軍中的統領，要聚集到你那裡。</a:t>
                      </a:r>
                      <a:r>
                        <a:rPr kumimoji="0" lang="en-US" altLang="zh-HK" sz="1100" kern="1200" dirty="0" smtClean="0">
                          <a:solidFill>
                            <a:schemeClr val="dk1"/>
                          </a:solidFill>
                          <a:effectLst/>
                          <a:latin typeface="+mn-lt"/>
                          <a:ea typeface="+mn-ea"/>
                          <a:cs typeface="+mn-cs"/>
                        </a:rPr>
                        <a:t> 5 </a:t>
                      </a:r>
                      <a:r>
                        <a:rPr kumimoji="0" lang="zh-TW" altLang="zh-HK" sz="1100" kern="1200" dirty="0" smtClean="0">
                          <a:solidFill>
                            <a:schemeClr val="dk1"/>
                          </a:solidFill>
                          <a:effectLst/>
                          <a:latin typeface="+mn-lt"/>
                          <a:ea typeface="+mn-ea"/>
                          <a:cs typeface="+mn-cs"/>
                        </a:rPr>
                        <a:t>吹出大聲的時候，東邊安的營都要起行。</a:t>
                      </a:r>
                      <a:r>
                        <a:rPr kumimoji="0" lang="en-US" altLang="zh-HK" sz="1100" kern="1200" dirty="0" smtClean="0">
                          <a:solidFill>
                            <a:schemeClr val="dk1"/>
                          </a:solidFill>
                          <a:effectLst/>
                          <a:latin typeface="+mn-lt"/>
                          <a:ea typeface="+mn-ea"/>
                          <a:cs typeface="+mn-cs"/>
                        </a:rPr>
                        <a:t> 6 </a:t>
                      </a:r>
                      <a:r>
                        <a:rPr kumimoji="0" lang="zh-TW" altLang="zh-HK" sz="1100" kern="1200" dirty="0" smtClean="0">
                          <a:solidFill>
                            <a:schemeClr val="dk1"/>
                          </a:solidFill>
                          <a:effectLst/>
                          <a:latin typeface="+mn-lt"/>
                          <a:ea typeface="+mn-ea"/>
                          <a:cs typeface="+mn-cs"/>
                        </a:rPr>
                        <a:t>二次吹出大聲的時候，南邊安的營都要起行。他們將起行，必吹出大聲。</a:t>
                      </a:r>
                      <a:r>
                        <a:rPr kumimoji="0" lang="en-US" altLang="zh-HK" sz="1100" kern="1200" dirty="0" smtClean="0">
                          <a:solidFill>
                            <a:schemeClr val="dk1"/>
                          </a:solidFill>
                          <a:effectLst/>
                          <a:latin typeface="+mn-lt"/>
                          <a:ea typeface="+mn-ea"/>
                          <a:cs typeface="+mn-cs"/>
                        </a:rPr>
                        <a:t> 7 </a:t>
                      </a:r>
                      <a:r>
                        <a:rPr kumimoji="0" lang="zh-TW" altLang="zh-HK" sz="1100" kern="1200" dirty="0" smtClean="0">
                          <a:solidFill>
                            <a:schemeClr val="dk1"/>
                          </a:solidFill>
                          <a:effectLst/>
                          <a:latin typeface="+mn-lt"/>
                          <a:ea typeface="+mn-ea"/>
                          <a:cs typeface="+mn-cs"/>
                        </a:rPr>
                        <a:t>但招聚會眾的時候，你們要吹號，卻不要吹出大聲。</a:t>
                      </a:r>
                      <a:r>
                        <a:rPr kumimoji="0" lang="en-US" altLang="zh-HK" sz="1100" kern="1200" dirty="0" smtClean="0">
                          <a:solidFill>
                            <a:schemeClr val="dk1"/>
                          </a:solidFill>
                          <a:effectLst/>
                          <a:latin typeface="+mn-lt"/>
                          <a:ea typeface="+mn-ea"/>
                          <a:cs typeface="+mn-cs"/>
                        </a:rPr>
                        <a:t> 8 </a:t>
                      </a:r>
                      <a:r>
                        <a:rPr kumimoji="0" lang="zh-TW" altLang="zh-HK" sz="1100" kern="1200" dirty="0" smtClean="0">
                          <a:solidFill>
                            <a:schemeClr val="dk1"/>
                          </a:solidFill>
                          <a:effectLst/>
                          <a:latin typeface="+mn-lt"/>
                          <a:ea typeface="+mn-ea"/>
                          <a:cs typeface="+mn-cs"/>
                        </a:rPr>
                        <a:t>亞倫子孫作祭司的要吹這號；這要作你們世世代代永遠的定例。</a:t>
                      </a:r>
                      <a:r>
                        <a:rPr kumimoji="0" lang="en-US" altLang="zh-HK" sz="1100" kern="1200" dirty="0" smtClean="0">
                          <a:solidFill>
                            <a:schemeClr val="dk1"/>
                          </a:solidFill>
                          <a:effectLst/>
                          <a:latin typeface="+mn-lt"/>
                          <a:ea typeface="+mn-ea"/>
                          <a:cs typeface="+mn-cs"/>
                        </a:rPr>
                        <a:t> 9 </a:t>
                      </a:r>
                      <a:r>
                        <a:rPr kumimoji="0" lang="zh-TW" altLang="zh-HK" sz="1100" kern="1200" dirty="0" smtClean="0">
                          <a:solidFill>
                            <a:schemeClr val="dk1"/>
                          </a:solidFill>
                          <a:effectLst/>
                          <a:latin typeface="+mn-lt"/>
                          <a:ea typeface="+mn-ea"/>
                          <a:cs typeface="+mn-cs"/>
                        </a:rPr>
                        <a:t>你們在自己的地，與欺壓你們的敵人打仗，就要用號吹出大聲，便在耶和華─你們的　神面前得蒙紀念，也蒙拯救脫離仇敵。</a:t>
                      </a:r>
                      <a:r>
                        <a:rPr kumimoji="0" lang="en-US" altLang="zh-HK" sz="1100" kern="1200" dirty="0" smtClean="0">
                          <a:solidFill>
                            <a:schemeClr val="dk1"/>
                          </a:solidFill>
                          <a:effectLst/>
                          <a:latin typeface="+mn-lt"/>
                          <a:ea typeface="+mn-ea"/>
                          <a:cs typeface="+mn-cs"/>
                        </a:rPr>
                        <a:t> 10 </a:t>
                      </a:r>
                      <a:r>
                        <a:rPr kumimoji="0" lang="zh-TW" altLang="zh-HK" sz="1100" kern="1200" dirty="0" smtClean="0">
                          <a:solidFill>
                            <a:schemeClr val="dk1"/>
                          </a:solidFill>
                          <a:effectLst/>
                          <a:latin typeface="+mn-lt"/>
                          <a:ea typeface="+mn-ea"/>
                          <a:cs typeface="+mn-cs"/>
                        </a:rPr>
                        <a:t>在你們快樂的日子和節期，並月朔，獻燔祭和平安祭，也要吹號，這都要在你們的　神面前作為紀念。我是耶和華─你們的　神。</a:t>
                      </a:r>
                      <a:endParaRPr lang="zh-HK" altLang="en-US" sz="1100" dirty="0"/>
                    </a:p>
                  </a:txBody>
                  <a:tcPr/>
                </a:tc>
              </a:tr>
              <a:tr h="4853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t>第三個段落：</a:t>
                      </a:r>
                      <a:r>
                        <a:rPr lang="en-US" altLang="zh-TW" b="1" dirty="0" smtClean="0"/>
                        <a:t>10:11-28</a:t>
                      </a:r>
                      <a:r>
                        <a:rPr lang="zh-TW" altLang="en-US" b="1" dirty="0" smtClean="0"/>
                        <a:t> 按次序前進</a:t>
                      </a:r>
                      <a:endParaRPr lang="zh-HK"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t>第四個段落：</a:t>
                      </a:r>
                      <a:r>
                        <a:rPr lang="en-US" altLang="zh-TW" b="1" dirty="0" smtClean="0"/>
                        <a:t>10:29-36</a:t>
                      </a:r>
                      <a:r>
                        <a:rPr lang="zh-TW" altLang="en-US" b="1" dirty="0" smtClean="0"/>
                        <a:t> 察驗辨識</a:t>
                      </a:r>
                      <a:endParaRPr lang="zh-HK" altLang="en-US" b="1" dirty="0"/>
                    </a:p>
                  </a:txBody>
                  <a:tcPr/>
                </a:tc>
              </a:tr>
              <a:tr h="2166863">
                <a:tc>
                  <a:txBody>
                    <a:bodyPr/>
                    <a:lstStyle/>
                    <a:p>
                      <a:pPr algn="just"/>
                      <a:r>
                        <a:rPr kumimoji="0" lang="zh-TW" altLang="zh-HK" sz="1100" kern="1200" dirty="0" smtClean="0">
                          <a:solidFill>
                            <a:schemeClr val="dk1"/>
                          </a:solidFill>
                          <a:effectLst/>
                          <a:latin typeface="+mn-lt"/>
                          <a:ea typeface="+mn-ea"/>
                          <a:cs typeface="+mn-cs"/>
                        </a:rPr>
                        <a:t>民</a:t>
                      </a:r>
                      <a:r>
                        <a:rPr kumimoji="0" lang="en-US" altLang="zh-HK" sz="1100" kern="1200" dirty="0" smtClean="0">
                          <a:solidFill>
                            <a:schemeClr val="dk1"/>
                          </a:solidFill>
                          <a:effectLst/>
                          <a:latin typeface="+mn-lt"/>
                          <a:ea typeface="+mn-ea"/>
                          <a:cs typeface="+mn-cs"/>
                        </a:rPr>
                        <a:t>10:11 </a:t>
                      </a:r>
                      <a:r>
                        <a:rPr kumimoji="0" lang="zh-HK" altLang="zh-HK" sz="1100" kern="1200" dirty="0" smtClean="0">
                          <a:solidFill>
                            <a:schemeClr val="dk1"/>
                          </a:solidFill>
                          <a:effectLst/>
                          <a:latin typeface="+mn-lt"/>
                          <a:ea typeface="+mn-ea"/>
                          <a:cs typeface="+mn-cs"/>
                        </a:rPr>
                        <a:t>第二年二月二十日，雲彩從法櫃的帳幕收上去。</a:t>
                      </a:r>
                      <a:r>
                        <a:rPr kumimoji="0" lang="en-US" altLang="zh-HK" sz="1100" kern="1200" dirty="0" smtClean="0">
                          <a:solidFill>
                            <a:schemeClr val="dk1"/>
                          </a:solidFill>
                          <a:effectLst/>
                          <a:latin typeface="+mn-lt"/>
                          <a:ea typeface="+mn-ea"/>
                          <a:cs typeface="+mn-cs"/>
                        </a:rPr>
                        <a:t> 12 </a:t>
                      </a:r>
                      <a:r>
                        <a:rPr kumimoji="0" lang="zh-HK" altLang="zh-HK" sz="1100" kern="1200" dirty="0" smtClean="0">
                          <a:solidFill>
                            <a:schemeClr val="dk1"/>
                          </a:solidFill>
                          <a:effectLst/>
                          <a:latin typeface="+mn-lt"/>
                          <a:ea typeface="+mn-ea"/>
                          <a:cs typeface="+mn-cs"/>
                        </a:rPr>
                        <a:t>以色列人就按站往前行，離開西奈的曠野，雲彩停住在巴蘭的曠野。</a:t>
                      </a:r>
                      <a:r>
                        <a:rPr kumimoji="0" lang="en-US" altLang="zh-HK" sz="1100" kern="1200" dirty="0" smtClean="0">
                          <a:solidFill>
                            <a:schemeClr val="dk1"/>
                          </a:solidFill>
                          <a:effectLst/>
                          <a:latin typeface="+mn-lt"/>
                          <a:ea typeface="+mn-ea"/>
                          <a:cs typeface="+mn-cs"/>
                        </a:rPr>
                        <a:t> 13</a:t>
                      </a:r>
                      <a:r>
                        <a:rPr kumimoji="0" lang="en-US" altLang="zh-HK" sz="1100" b="1" kern="1200" dirty="0" smtClean="0">
                          <a:solidFill>
                            <a:schemeClr val="dk1"/>
                          </a:solidFill>
                          <a:effectLst/>
                          <a:latin typeface="+mn-lt"/>
                          <a:ea typeface="+mn-ea"/>
                          <a:cs typeface="+mn-cs"/>
                        </a:rPr>
                        <a:t> </a:t>
                      </a:r>
                      <a:r>
                        <a:rPr kumimoji="0" lang="zh-HK" altLang="zh-HK" sz="1100" b="1" kern="1200" dirty="0" smtClean="0">
                          <a:solidFill>
                            <a:schemeClr val="dk1"/>
                          </a:solidFill>
                          <a:effectLst/>
                          <a:latin typeface="+mn-lt"/>
                          <a:ea typeface="+mn-ea"/>
                          <a:cs typeface="+mn-cs"/>
                        </a:rPr>
                        <a:t>這是他們照耶和華藉摩西所吩咐的，初次往前行。</a:t>
                      </a:r>
                      <a:r>
                        <a:rPr kumimoji="0" lang="en-US" altLang="zh-HK" sz="1100" kern="1200" dirty="0" smtClean="0">
                          <a:solidFill>
                            <a:schemeClr val="dk1"/>
                          </a:solidFill>
                          <a:effectLst/>
                          <a:latin typeface="+mn-lt"/>
                          <a:ea typeface="+mn-ea"/>
                          <a:cs typeface="+mn-cs"/>
                        </a:rPr>
                        <a:t> 14 </a:t>
                      </a:r>
                      <a:r>
                        <a:rPr kumimoji="0" lang="zh-HK" altLang="zh-HK" sz="1100" kern="1200" dirty="0" smtClean="0">
                          <a:solidFill>
                            <a:schemeClr val="dk1"/>
                          </a:solidFill>
                          <a:effectLst/>
                          <a:latin typeface="+mn-lt"/>
                          <a:ea typeface="+mn-ea"/>
                          <a:cs typeface="+mn-cs"/>
                        </a:rPr>
                        <a:t>按著軍隊首先往前行的是猶大營的纛。統領軍隊的是亞米拿達的兒子拿順。</a:t>
                      </a:r>
                      <a:r>
                        <a:rPr kumimoji="0" lang="en-US" altLang="zh-HK" sz="1100" kern="1200" dirty="0" smtClean="0">
                          <a:solidFill>
                            <a:schemeClr val="dk1"/>
                          </a:solidFill>
                          <a:effectLst/>
                          <a:latin typeface="+mn-lt"/>
                          <a:ea typeface="+mn-ea"/>
                          <a:cs typeface="+mn-cs"/>
                        </a:rPr>
                        <a:t> 15 </a:t>
                      </a:r>
                      <a:r>
                        <a:rPr kumimoji="0" lang="zh-HK" altLang="zh-HK" sz="1100" kern="1200" dirty="0" smtClean="0">
                          <a:solidFill>
                            <a:schemeClr val="dk1"/>
                          </a:solidFill>
                          <a:effectLst/>
                          <a:latin typeface="+mn-lt"/>
                          <a:ea typeface="+mn-ea"/>
                          <a:cs typeface="+mn-cs"/>
                        </a:rPr>
                        <a:t>統領以薩迦支派軍隊的是蘇押的兒子拿坦業。</a:t>
                      </a:r>
                      <a:r>
                        <a:rPr kumimoji="0" lang="en-US" altLang="zh-HK" sz="1100" kern="1200" dirty="0" smtClean="0">
                          <a:solidFill>
                            <a:schemeClr val="dk1"/>
                          </a:solidFill>
                          <a:effectLst/>
                          <a:latin typeface="+mn-lt"/>
                          <a:ea typeface="+mn-ea"/>
                          <a:cs typeface="+mn-cs"/>
                        </a:rPr>
                        <a:t> 16 </a:t>
                      </a:r>
                      <a:r>
                        <a:rPr kumimoji="0" lang="zh-HK" altLang="zh-HK" sz="1100" kern="1200" dirty="0" smtClean="0">
                          <a:solidFill>
                            <a:schemeClr val="dk1"/>
                          </a:solidFill>
                          <a:effectLst/>
                          <a:latin typeface="+mn-lt"/>
                          <a:ea typeface="+mn-ea"/>
                          <a:cs typeface="+mn-cs"/>
                        </a:rPr>
                        <a:t>統領西布倫支派軍隊的是希倫的兒子以利押。</a:t>
                      </a:r>
                      <a:r>
                        <a:rPr kumimoji="0" lang="en-US" altLang="zh-HK" sz="1100" kern="1200" dirty="0" smtClean="0">
                          <a:solidFill>
                            <a:schemeClr val="dk1"/>
                          </a:solidFill>
                          <a:effectLst/>
                          <a:latin typeface="+mn-lt"/>
                          <a:ea typeface="+mn-ea"/>
                          <a:cs typeface="+mn-cs"/>
                        </a:rPr>
                        <a:t> 17 </a:t>
                      </a:r>
                      <a:r>
                        <a:rPr kumimoji="0" lang="zh-HK" altLang="zh-HK" sz="1100" kern="1200" dirty="0" smtClean="0">
                          <a:solidFill>
                            <a:schemeClr val="dk1"/>
                          </a:solidFill>
                          <a:effectLst/>
                          <a:latin typeface="+mn-lt"/>
                          <a:ea typeface="+mn-ea"/>
                          <a:cs typeface="+mn-cs"/>
                        </a:rPr>
                        <a:t>帳幕拆卸，革順的子孫和米拉利的子孫就抬著帳幕先往前行。</a:t>
                      </a:r>
                      <a:r>
                        <a:rPr kumimoji="0" lang="en-US" altLang="zh-HK" sz="1100" kern="1200" dirty="0" smtClean="0">
                          <a:solidFill>
                            <a:schemeClr val="dk1"/>
                          </a:solidFill>
                          <a:effectLst/>
                          <a:latin typeface="+mn-lt"/>
                          <a:ea typeface="+mn-ea"/>
                          <a:cs typeface="+mn-cs"/>
                        </a:rPr>
                        <a:t> 18 </a:t>
                      </a:r>
                      <a:r>
                        <a:rPr kumimoji="0" lang="zh-HK" altLang="zh-HK" sz="1100" kern="1200" dirty="0" smtClean="0">
                          <a:solidFill>
                            <a:schemeClr val="dk1"/>
                          </a:solidFill>
                          <a:effectLst/>
                          <a:latin typeface="+mn-lt"/>
                          <a:ea typeface="+mn-ea"/>
                          <a:cs typeface="+mn-cs"/>
                        </a:rPr>
                        <a:t>按著軍隊往前行的是流便營的纛。統領軍隊的是示丟珥的兒子以利蓿。</a:t>
                      </a:r>
                      <a:r>
                        <a:rPr kumimoji="0" lang="en-US" altLang="zh-HK" sz="1100" kern="1200" dirty="0" smtClean="0">
                          <a:solidFill>
                            <a:schemeClr val="dk1"/>
                          </a:solidFill>
                          <a:effectLst/>
                          <a:latin typeface="+mn-lt"/>
                          <a:ea typeface="+mn-ea"/>
                          <a:cs typeface="+mn-cs"/>
                        </a:rPr>
                        <a:t> 19 </a:t>
                      </a:r>
                      <a:r>
                        <a:rPr kumimoji="0" lang="zh-HK" altLang="zh-HK" sz="1100" kern="1200" dirty="0" smtClean="0">
                          <a:solidFill>
                            <a:schemeClr val="dk1"/>
                          </a:solidFill>
                          <a:effectLst/>
                          <a:latin typeface="+mn-lt"/>
                          <a:ea typeface="+mn-ea"/>
                          <a:cs typeface="+mn-cs"/>
                        </a:rPr>
                        <a:t>統領西緬支派軍隊的是蘇利沙代的兒子示路蔑。</a:t>
                      </a:r>
                      <a:r>
                        <a:rPr kumimoji="0" lang="en-US" altLang="zh-HK" sz="1100" kern="1200" dirty="0" smtClean="0">
                          <a:solidFill>
                            <a:schemeClr val="dk1"/>
                          </a:solidFill>
                          <a:effectLst/>
                          <a:latin typeface="+mn-lt"/>
                          <a:ea typeface="+mn-ea"/>
                          <a:cs typeface="+mn-cs"/>
                        </a:rPr>
                        <a:t> 20 </a:t>
                      </a:r>
                      <a:r>
                        <a:rPr kumimoji="0" lang="zh-HK" altLang="zh-HK" sz="1100" kern="1200" dirty="0" smtClean="0">
                          <a:solidFill>
                            <a:schemeClr val="dk1"/>
                          </a:solidFill>
                          <a:effectLst/>
                          <a:latin typeface="+mn-lt"/>
                          <a:ea typeface="+mn-ea"/>
                          <a:cs typeface="+mn-cs"/>
                        </a:rPr>
                        <a:t>統領迦得支派軍隊的是丟珥的兒子以利雅薩。</a:t>
                      </a:r>
                      <a:r>
                        <a:rPr kumimoji="0" lang="en-US" altLang="zh-HK" sz="1100" kern="1200" dirty="0" smtClean="0">
                          <a:solidFill>
                            <a:schemeClr val="dk1"/>
                          </a:solidFill>
                          <a:effectLst/>
                          <a:latin typeface="+mn-lt"/>
                          <a:ea typeface="+mn-ea"/>
                          <a:cs typeface="+mn-cs"/>
                        </a:rPr>
                        <a:t> 21 </a:t>
                      </a:r>
                      <a:r>
                        <a:rPr kumimoji="0" lang="zh-HK" altLang="zh-HK" sz="1100" kern="1200" dirty="0" smtClean="0">
                          <a:solidFill>
                            <a:schemeClr val="dk1"/>
                          </a:solidFill>
                          <a:effectLst/>
                          <a:latin typeface="+mn-lt"/>
                          <a:ea typeface="+mn-ea"/>
                          <a:cs typeface="+mn-cs"/>
                        </a:rPr>
                        <a:t>哥轄人抬著聖物先往前行。他們未到以前，抬帳幕的已經把帳幕支好。</a:t>
                      </a:r>
                      <a:r>
                        <a:rPr kumimoji="0" lang="en-US" altLang="zh-HK" sz="1100" kern="1200" dirty="0" smtClean="0">
                          <a:solidFill>
                            <a:schemeClr val="dk1"/>
                          </a:solidFill>
                          <a:effectLst/>
                          <a:latin typeface="+mn-lt"/>
                          <a:ea typeface="+mn-ea"/>
                          <a:cs typeface="+mn-cs"/>
                        </a:rPr>
                        <a:t> 22 </a:t>
                      </a:r>
                      <a:r>
                        <a:rPr kumimoji="0" lang="zh-HK" altLang="zh-HK" sz="1100" kern="1200" dirty="0" smtClean="0">
                          <a:solidFill>
                            <a:schemeClr val="dk1"/>
                          </a:solidFill>
                          <a:effectLst/>
                          <a:latin typeface="+mn-lt"/>
                          <a:ea typeface="+mn-ea"/>
                          <a:cs typeface="+mn-cs"/>
                        </a:rPr>
                        <a:t>按著軍隊往前行的是以法蓮營的纛，統領軍隊的是亞米忽的兒子以利沙瑪。</a:t>
                      </a:r>
                      <a:r>
                        <a:rPr kumimoji="0" lang="en-US" altLang="zh-HK" sz="1100" kern="1200" dirty="0" smtClean="0">
                          <a:solidFill>
                            <a:schemeClr val="dk1"/>
                          </a:solidFill>
                          <a:effectLst/>
                          <a:latin typeface="+mn-lt"/>
                          <a:ea typeface="+mn-ea"/>
                          <a:cs typeface="+mn-cs"/>
                        </a:rPr>
                        <a:t> 23 </a:t>
                      </a:r>
                      <a:r>
                        <a:rPr kumimoji="0" lang="zh-HK" altLang="zh-HK" sz="1100" kern="1200" dirty="0" smtClean="0">
                          <a:solidFill>
                            <a:schemeClr val="dk1"/>
                          </a:solidFill>
                          <a:effectLst/>
                          <a:latin typeface="+mn-lt"/>
                          <a:ea typeface="+mn-ea"/>
                          <a:cs typeface="+mn-cs"/>
                        </a:rPr>
                        <a:t>統領瑪拿西支派軍隊的是比大蓿的兒子迦瑪列。</a:t>
                      </a:r>
                      <a:r>
                        <a:rPr kumimoji="0" lang="en-US" altLang="zh-HK" sz="1100" kern="1200" dirty="0" smtClean="0">
                          <a:solidFill>
                            <a:schemeClr val="dk1"/>
                          </a:solidFill>
                          <a:effectLst/>
                          <a:latin typeface="+mn-lt"/>
                          <a:ea typeface="+mn-ea"/>
                          <a:cs typeface="+mn-cs"/>
                        </a:rPr>
                        <a:t> 24 </a:t>
                      </a:r>
                      <a:r>
                        <a:rPr kumimoji="0" lang="zh-HK" altLang="zh-HK" sz="1100" kern="1200" dirty="0" smtClean="0">
                          <a:solidFill>
                            <a:schemeClr val="dk1"/>
                          </a:solidFill>
                          <a:effectLst/>
                          <a:latin typeface="+mn-lt"/>
                          <a:ea typeface="+mn-ea"/>
                          <a:cs typeface="+mn-cs"/>
                        </a:rPr>
                        <a:t>統領便雅憫支派軍隊的是基多尼的兒子亞比但。</a:t>
                      </a:r>
                      <a:r>
                        <a:rPr kumimoji="0" lang="en-US" altLang="zh-HK" sz="1100" kern="1200" dirty="0" smtClean="0">
                          <a:solidFill>
                            <a:schemeClr val="dk1"/>
                          </a:solidFill>
                          <a:effectLst/>
                          <a:latin typeface="+mn-lt"/>
                          <a:ea typeface="+mn-ea"/>
                          <a:cs typeface="+mn-cs"/>
                        </a:rPr>
                        <a:t> 25 </a:t>
                      </a:r>
                      <a:r>
                        <a:rPr kumimoji="0" lang="zh-HK" altLang="zh-HK" sz="1100" kern="1200" dirty="0" smtClean="0">
                          <a:solidFill>
                            <a:schemeClr val="dk1"/>
                          </a:solidFill>
                          <a:effectLst/>
                          <a:latin typeface="+mn-lt"/>
                          <a:ea typeface="+mn-ea"/>
                          <a:cs typeface="+mn-cs"/>
                        </a:rPr>
                        <a:t>在諸營末後的是但營的纛，按著軍隊往前行。統領軍隊的是亞米沙代的兒子亞希以謝。</a:t>
                      </a:r>
                      <a:r>
                        <a:rPr kumimoji="0" lang="en-US" altLang="zh-HK" sz="1100" kern="1200" dirty="0" smtClean="0">
                          <a:solidFill>
                            <a:schemeClr val="dk1"/>
                          </a:solidFill>
                          <a:effectLst/>
                          <a:latin typeface="+mn-lt"/>
                          <a:ea typeface="+mn-ea"/>
                          <a:cs typeface="+mn-cs"/>
                        </a:rPr>
                        <a:t> 26 </a:t>
                      </a:r>
                      <a:r>
                        <a:rPr kumimoji="0" lang="zh-HK" altLang="zh-HK" sz="1100" kern="1200" dirty="0" smtClean="0">
                          <a:solidFill>
                            <a:schemeClr val="dk1"/>
                          </a:solidFill>
                          <a:effectLst/>
                          <a:latin typeface="+mn-lt"/>
                          <a:ea typeface="+mn-ea"/>
                          <a:cs typeface="+mn-cs"/>
                        </a:rPr>
                        <a:t>統領亞設支派軍隊的是俄蘭的兒子帕結。</a:t>
                      </a:r>
                      <a:r>
                        <a:rPr kumimoji="0" lang="en-US" altLang="zh-HK" sz="1100" kern="1200" dirty="0" smtClean="0">
                          <a:solidFill>
                            <a:schemeClr val="dk1"/>
                          </a:solidFill>
                          <a:effectLst/>
                          <a:latin typeface="+mn-lt"/>
                          <a:ea typeface="+mn-ea"/>
                          <a:cs typeface="+mn-cs"/>
                        </a:rPr>
                        <a:t> 27 </a:t>
                      </a:r>
                      <a:r>
                        <a:rPr kumimoji="0" lang="zh-HK" altLang="zh-HK" sz="1100" kern="1200" dirty="0" smtClean="0">
                          <a:solidFill>
                            <a:schemeClr val="dk1"/>
                          </a:solidFill>
                          <a:effectLst/>
                          <a:latin typeface="+mn-lt"/>
                          <a:ea typeface="+mn-ea"/>
                          <a:cs typeface="+mn-cs"/>
                        </a:rPr>
                        <a:t>統領拿弗他利支派軍隊的是以南的兒子亞希拉。</a:t>
                      </a:r>
                      <a:r>
                        <a:rPr kumimoji="0" lang="en-US" altLang="zh-HK" sz="1100" kern="1200" dirty="0" smtClean="0">
                          <a:solidFill>
                            <a:schemeClr val="dk1"/>
                          </a:solidFill>
                          <a:effectLst/>
                          <a:latin typeface="+mn-lt"/>
                          <a:ea typeface="+mn-ea"/>
                          <a:cs typeface="+mn-cs"/>
                        </a:rPr>
                        <a:t> 28 </a:t>
                      </a:r>
                      <a:r>
                        <a:rPr kumimoji="0" lang="zh-HK" altLang="zh-HK" sz="1100" kern="1200" dirty="0" smtClean="0">
                          <a:solidFill>
                            <a:schemeClr val="dk1"/>
                          </a:solidFill>
                          <a:effectLst/>
                          <a:latin typeface="+mn-lt"/>
                          <a:ea typeface="+mn-ea"/>
                          <a:cs typeface="+mn-cs"/>
                        </a:rPr>
                        <a:t>以色列人按著軍隊往前行，就是這樣。</a:t>
                      </a:r>
                      <a:endParaRPr lang="zh-HK" altLang="en-US" sz="1100" dirty="0"/>
                    </a:p>
                  </a:txBody>
                  <a:tcPr/>
                </a:tc>
                <a:tc>
                  <a:txBody>
                    <a:bodyPr/>
                    <a:lstStyle/>
                    <a:p>
                      <a:pPr algn="just"/>
                      <a:r>
                        <a:rPr kumimoji="0" lang="zh-TW" altLang="zh-HK" sz="1100" b="0" u="none" kern="1200" dirty="0" smtClean="0">
                          <a:solidFill>
                            <a:schemeClr val="dk1"/>
                          </a:solidFill>
                          <a:effectLst/>
                          <a:latin typeface="+mn-lt"/>
                          <a:ea typeface="+mn-ea"/>
                          <a:cs typeface="+mn-cs"/>
                        </a:rPr>
                        <a:t>民</a:t>
                      </a:r>
                      <a:r>
                        <a:rPr kumimoji="0" lang="en-US" altLang="zh-HK" sz="1100" b="0" u="none" kern="1200" dirty="0" smtClean="0">
                          <a:solidFill>
                            <a:schemeClr val="dk1"/>
                          </a:solidFill>
                          <a:effectLst/>
                          <a:latin typeface="+mn-lt"/>
                          <a:ea typeface="+mn-ea"/>
                          <a:cs typeface="+mn-cs"/>
                        </a:rPr>
                        <a:t>10:29 </a:t>
                      </a:r>
                      <a:r>
                        <a:rPr kumimoji="0" lang="zh-TW" altLang="zh-HK" sz="1100" b="0" u="none" kern="1200" dirty="0" smtClean="0">
                          <a:solidFill>
                            <a:schemeClr val="dk1"/>
                          </a:solidFill>
                          <a:effectLst/>
                          <a:latin typeface="+mn-lt"/>
                          <a:ea typeface="+mn-ea"/>
                          <a:cs typeface="+mn-cs"/>
                        </a:rPr>
                        <a:t>摩西對他岳父─米甸人流珥的兒子何巴─說：「我們要行路，往耶和華所應許之地去；他曾說：『我要將這地賜給你們。』現在求你和我們同去，我們必厚待你，因為耶和華指著以色列人已經應許給好處。」</a:t>
                      </a:r>
                      <a:r>
                        <a:rPr kumimoji="0" lang="en-US" altLang="zh-HK" sz="1100" b="0" u="none" kern="1200" dirty="0" smtClean="0">
                          <a:solidFill>
                            <a:schemeClr val="dk1"/>
                          </a:solidFill>
                          <a:effectLst/>
                          <a:latin typeface="+mn-lt"/>
                          <a:ea typeface="+mn-ea"/>
                          <a:cs typeface="+mn-cs"/>
                        </a:rPr>
                        <a:t> 30 </a:t>
                      </a:r>
                      <a:r>
                        <a:rPr kumimoji="0" lang="zh-TW" altLang="zh-HK" sz="1100" b="0" u="none" kern="1200" dirty="0" smtClean="0">
                          <a:solidFill>
                            <a:schemeClr val="dk1"/>
                          </a:solidFill>
                          <a:effectLst/>
                          <a:latin typeface="+mn-lt"/>
                          <a:ea typeface="+mn-ea"/>
                          <a:cs typeface="+mn-cs"/>
                        </a:rPr>
                        <a:t>何巴回答說：「我不去；我要回本地本族那裡去。」</a:t>
                      </a:r>
                      <a:r>
                        <a:rPr kumimoji="0" lang="en-US" altLang="zh-HK" sz="1100" b="0" u="none" kern="1200" dirty="0" smtClean="0">
                          <a:solidFill>
                            <a:schemeClr val="dk1"/>
                          </a:solidFill>
                          <a:effectLst/>
                          <a:latin typeface="+mn-lt"/>
                          <a:ea typeface="+mn-ea"/>
                          <a:cs typeface="+mn-cs"/>
                        </a:rPr>
                        <a:t> 31 </a:t>
                      </a:r>
                      <a:r>
                        <a:rPr kumimoji="0" lang="zh-TW" altLang="zh-HK" sz="1100" b="0" u="none" kern="1200" dirty="0" smtClean="0">
                          <a:solidFill>
                            <a:schemeClr val="dk1"/>
                          </a:solidFill>
                          <a:effectLst/>
                          <a:latin typeface="+mn-lt"/>
                          <a:ea typeface="+mn-ea"/>
                          <a:cs typeface="+mn-cs"/>
                        </a:rPr>
                        <a:t>摩西說：「求你不要離開我們；因為你知道我們要在曠野安營，你可以當作我們的眼目。</a:t>
                      </a:r>
                      <a:r>
                        <a:rPr kumimoji="0" lang="en-US" altLang="zh-HK" sz="1100" b="0" u="none" kern="1200" dirty="0" smtClean="0">
                          <a:solidFill>
                            <a:schemeClr val="dk1"/>
                          </a:solidFill>
                          <a:effectLst/>
                          <a:latin typeface="+mn-lt"/>
                          <a:ea typeface="+mn-ea"/>
                          <a:cs typeface="+mn-cs"/>
                        </a:rPr>
                        <a:t> 32 </a:t>
                      </a:r>
                      <a:r>
                        <a:rPr kumimoji="0" lang="zh-TW" altLang="zh-HK" sz="1100" b="0" u="none" kern="1200" dirty="0" smtClean="0">
                          <a:solidFill>
                            <a:schemeClr val="dk1"/>
                          </a:solidFill>
                          <a:effectLst/>
                          <a:latin typeface="+mn-lt"/>
                          <a:ea typeface="+mn-ea"/>
                          <a:cs typeface="+mn-cs"/>
                        </a:rPr>
                        <a:t>你若和我們同去，將來耶和華有甚麼好處待我們，我們也必以甚麼好處待你。」 </a:t>
                      </a:r>
                    </a:p>
                    <a:p>
                      <a:pPr algn="just"/>
                      <a:r>
                        <a:rPr kumimoji="0" lang="en-US" altLang="zh-HK" sz="1100" b="0" u="none" kern="1200" dirty="0" smtClean="0">
                          <a:solidFill>
                            <a:schemeClr val="dk1"/>
                          </a:solidFill>
                          <a:effectLst/>
                          <a:latin typeface="+mn-lt"/>
                          <a:ea typeface="+mn-ea"/>
                          <a:cs typeface="+mn-cs"/>
                        </a:rPr>
                        <a:t>33 </a:t>
                      </a:r>
                      <a:r>
                        <a:rPr kumimoji="0" lang="zh-TW" altLang="zh-HK" sz="1100" b="0" u="none" kern="1200" dirty="0" smtClean="0">
                          <a:solidFill>
                            <a:schemeClr val="dk1"/>
                          </a:solidFill>
                          <a:effectLst/>
                          <a:latin typeface="+mn-lt"/>
                          <a:ea typeface="+mn-ea"/>
                          <a:cs typeface="+mn-cs"/>
                        </a:rPr>
                        <a:t>以色列人離開耶和華的山，往前行了三天的路程；耶和華的約櫃在前頭行了三天的路程，為他們尋找安歇的地方。</a:t>
                      </a:r>
                      <a:r>
                        <a:rPr kumimoji="0" lang="en-US" altLang="zh-HK" sz="1100" b="0" u="none" kern="1200" dirty="0" smtClean="0">
                          <a:solidFill>
                            <a:schemeClr val="dk1"/>
                          </a:solidFill>
                          <a:effectLst/>
                          <a:latin typeface="+mn-lt"/>
                          <a:ea typeface="+mn-ea"/>
                          <a:cs typeface="+mn-cs"/>
                        </a:rPr>
                        <a:t> 34 </a:t>
                      </a:r>
                      <a:r>
                        <a:rPr kumimoji="0" lang="zh-TW" altLang="zh-HK" sz="1100" b="0" u="none" kern="1200" dirty="0" smtClean="0">
                          <a:solidFill>
                            <a:schemeClr val="dk1"/>
                          </a:solidFill>
                          <a:effectLst/>
                          <a:latin typeface="+mn-lt"/>
                          <a:ea typeface="+mn-ea"/>
                          <a:cs typeface="+mn-cs"/>
                        </a:rPr>
                        <a:t>他們拔營往前行，日間有耶和華的雲彩在他們以上。</a:t>
                      </a:r>
                      <a:r>
                        <a:rPr kumimoji="0" lang="en-US" altLang="zh-HK" sz="1100" b="0" u="none" kern="1200" dirty="0" smtClean="0">
                          <a:solidFill>
                            <a:schemeClr val="dk1"/>
                          </a:solidFill>
                          <a:effectLst/>
                          <a:latin typeface="+mn-lt"/>
                          <a:ea typeface="+mn-ea"/>
                          <a:cs typeface="+mn-cs"/>
                        </a:rPr>
                        <a:t> 35 </a:t>
                      </a:r>
                      <a:r>
                        <a:rPr kumimoji="0" lang="zh-TW" altLang="zh-HK" sz="1100" b="0" u="none" kern="1200" dirty="0" smtClean="0">
                          <a:solidFill>
                            <a:schemeClr val="dk1"/>
                          </a:solidFill>
                          <a:effectLst/>
                          <a:latin typeface="+mn-lt"/>
                          <a:ea typeface="+mn-ea"/>
                          <a:cs typeface="+mn-cs"/>
                        </a:rPr>
                        <a:t>約櫃往前行的時候，摩西就說：「耶和華啊，求你興起！願你的仇敵四散！願恨你的人從你面前逃跑！」</a:t>
                      </a:r>
                      <a:r>
                        <a:rPr kumimoji="0" lang="en-US" altLang="zh-HK" sz="1100" b="0" u="none" kern="1200" dirty="0" smtClean="0">
                          <a:solidFill>
                            <a:schemeClr val="dk1"/>
                          </a:solidFill>
                          <a:effectLst/>
                          <a:latin typeface="+mn-lt"/>
                          <a:ea typeface="+mn-ea"/>
                          <a:cs typeface="+mn-cs"/>
                        </a:rPr>
                        <a:t> 36 </a:t>
                      </a:r>
                      <a:r>
                        <a:rPr kumimoji="0" lang="zh-TW" altLang="zh-HK" sz="1100" b="0" u="none" kern="1200" dirty="0" smtClean="0">
                          <a:solidFill>
                            <a:schemeClr val="dk1"/>
                          </a:solidFill>
                          <a:effectLst/>
                          <a:latin typeface="+mn-lt"/>
                          <a:ea typeface="+mn-ea"/>
                          <a:cs typeface="+mn-cs"/>
                        </a:rPr>
                        <a:t>約櫃停住的時候，他就說：「耶和華啊，求你回到以色列的千萬人中！」</a:t>
                      </a:r>
                      <a:endParaRPr lang="zh-HK" altLang="en-US" sz="1100" b="0" u="none" dirty="0"/>
                    </a:p>
                  </a:txBody>
                  <a:tcPr/>
                </a:tc>
              </a:tr>
            </a:tbl>
          </a:graphicData>
        </a:graphic>
      </p:graphicFrame>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56" t="22173" r="9547" b="25457"/>
          <a:stretch/>
        </p:blipFill>
        <p:spPr bwMode="auto">
          <a:xfrm>
            <a:off x="0" y="-20538"/>
            <a:ext cx="9144000" cy="574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755576" y="77155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4400" dirty="0" smtClean="0">
                <a:solidFill>
                  <a:srgbClr val="FFFF00"/>
                </a:solidFill>
                <a:latin typeface="Times New Roman" panose="02020603050405020304" pitchFamily="18" charset="0"/>
                <a:cs typeface="Times New Roman" panose="02020603050405020304" pitchFamily="18" charset="0"/>
              </a:rPr>
              <a:t>EYE</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
        <p:nvSpPr>
          <p:cNvPr id="5" name="圓角矩形 4"/>
          <p:cNvSpPr/>
          <p:nvPr/>
        </p:nvSpPr>
        <p:spPr>
          <a:xfrm>
            <a:off x="5436096" y="77155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solidFill>
                  <a:srgbClr val="FFFF00"/>
                </a:solidFill>
                <a:latin typeface="Times New Roman" panose="02020603050405020304" pitchFamily="18" charset="0"/>
                <a:cs typeface="Times New Roman" panose="02020603050405020304" pitchFamily="18" charset="0"/>
              </a:rPr>
              <a:t>Audio</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
        <p:nvSpPr>
          <p:cNvPr id="6" name="圓角矩形 5"/>
          <p:cNvSpPr/>
          <p:nvPr/>
        </p:nvSpPr>
        <p:spPr>
          <a:xfrm>
            <a:off x="935654" y="3795886"/>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solidFill>
                  <a:srgbClr val="FFFF00"/>
                </a:solidFill>
                <a:latin typeface="Times New Roman" panose="02020603050405020304" pitchFamily="18" charset="0"/>
                <a:cs typeface="Times New Roman" panose="02020603050405020304" pitchFamily="18" charset="0"/>
              </a:rPr>
              <a:t>Community</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
        <p:nvSpPr>
          <p:cNvPr id="8" name="圓角矩形 7"/>
          <p:cNvSpPr/>
          <p:nvPr/>
        </p:nvSpPr>
        <p:spPr>
          <a:xfrm>
            <a:off x="5364088" y="3795886"/>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smtClean="0">
                <a:solidFill>
                  <a:srgbClr val="FFFF00"/>
                </a:solidFill>
                <a:latin typeface="Times New Roman" panose="02020603050405020304" pitchFamily="18" charset="0"/>
                <a:cs typeface="Times New Roman" panose="02020603050405020304" pitchFamily="18" charset="0"/>
              </a:rPr>
              <a:t>Discernment</a:t>
            </a:r>
            <a:endParaRPr lang="zh-HK" altLang="en-US" sz="4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411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0" y="0"/>
            <a:ext cx="9144000" cy="5143500"/>
            <a:chOff x="0" y="0"/>
            <a:chExt cx="9144000" cy="5143500"/>
          </a:xfrm>
        </p:grpSpPr>
        <p:pic>
          <p:nvPicPr>
            <p:cNvPr id="15362"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39552" y="339502"/>
              <a:ext cx="7848872" cy="646331"/>
            </a:xfrm>
            <a:prstGeom prst="rect">
              <a:avLst/>
            </a:prstGeom>
          </p:spPr>
          <p:txBody>
            <a:bodyPr wrap="square">
              <a:spAutoFit/>
            </a:bodyPr>
            <a:lstStyle/>
            <a:p>
              <a:r>
                <a:rPr lang="zh-TW" altLang="en-US" sz="3600" dirty="0">
                  <a:latin typeface="華康行楷體W5" panose="03000509000000000000" pitchFamily="65" charset="-120"/>
                  <a:ea typeface="華康行楷體W5" panose="03000509000000000000" pitchFamily="65" charset="-120"/>
                </a:rPr>
                <a:t>遽變</a:t>
              </a:r>
              <a:r>
                <a:rPr lang="zh-TW" altLang="en-US" sz="3600" dirty="0" smtClean="0">
                  <a:latin typeface="華康行楷體W5" panose="03000509000000000000" pitchFamily="65" charset="-120"/>
                  <a:ea typeface="華康行楷體W5" panose="03000509000000000000" pitchFamily="65" charset="-120"/>
                </a:rPr>
                <a:t>世代：急速改變的一代</a:t>
              </a:r>
              <a:endParaRPr lang="en-US" altLang="zh-TW" sz="3600" dirty="0" smtClean="0">
                <a:latin typeface="華康行楷體W5" panose="03000509000000000000" pitchFamily="65" charset="-120"/>
                <a:ea typeface="華康行楷體W5" panose="03000509000000000000" pitchFamily="65" charset="-120"/>
              </a:endParaRPr>
            </a:p>
          </p:txBody>
        </p:sp>
      </p:gr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502" t="22550" r="9285" b="31571"/>
          <a:stretch/>
        </p:blipFill>
        <p:spPr bwMode="auto">
          <a:xfrm>
            <a:off x="0" y="-4366"/>
            <a:ext cx="9144000" cy="5096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群組 12"/>
          <p:cNvGrpSpPr/>
          <p:nvPr/>
        </p:nvGrpSpPr>
        <p:grpSpPr>
          <a:xfrm>
            <a:off x="0" y="0"/>
            <a:ext cx="9144000" cy="5143500"/>
            <a:chOff x="0" y="0"/>
            <a:chExt cx="9144000" cy="5143500"/>
          </a:xfrm>
        </p:grpSpPr>
        <p:pic>
          <p:nvPicPr>
            <p:cNvPr id="14"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539552" y="339502"/>
              <a:ext cx="7848872" cy="646331"/>
            </a:xfrm>
            <a:prstGeom prst="rect">
              <a:avLst/>
            </a:prstGeom>
          </p:spPr>
          <p:txBody>
            <a:bodyPr wrap="square">
              <a:spAutoFit/>
            </a:bodyPr>
            <a:lstStyle/>
            <a:p>
              <a:r>
                <a:rPr lang="zh-TW" altLang="en-US" sz="3600" dirty="0">
                  <a:latin typeface="華康行楷體W5" panose="03000509000000000000" pitchFamily="65" charset="-120"/>
                  <a:ea typeface="華康行楷體W5" panose="03000509000000000000" pitchFamily="65" charset="-120"/>
                </a:rPr>
                <a:t>遽變</a:t>
              </a:r>
              <a:r>
                <a:rPr lang="zh-TW" altLang="en-US" sz="3600" dirty="0" smtClean="0">
                  <a:latin typeface="華康行楷體W5" panose="03000509000000000000" pitchFamily="65" charset="-120"/>
                  <a:ea typeface="華康行楷體W5" panose="03000509000000000000" pitchFamily="65" charset="-120"/>
                </a:rPr>
                <a:t>世代：急速改變的一代</a:t>
              </a:r>
              <a:endParaRPr lang="en-US" altLang="zh-TW" sz="3600" dirty="0" smtClean="0">
                <a:latin typeface="華康行楷體W5" panose="03000509000000000000" pitchFamily="65" charset="-120"/>
                <a:ea typeface="華康行楷體W5" panose="03000509000000000000" pitchFamily="65" charset="-120"/>
              </a:endParaRPr>
            </a:p>
          </p:txBody>
        </p:sp>
      </p:grpSp>
      <p:sp>
        <p:nvSpPr>
          <p:cNvPr id="16" name="圓角矩形 15"/>
          <p:cNvSpPr/>
          <p:nvPr/>
        </p:nvSpPr>
        <p:spPr>
          <a:xfrm>
            <a:off x="5436096" y="3723878"/>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4400" dirty="0" smtClean="0">
                <a:solidFill>
                  <a:srgbClr val="FFFF00"/>
                </a:solidFill>
                <a:latin typeface="Times New Roman" panose="02020603050405020304" pitchFamily="18" charset="0"/>
                <a:cs typeface="Times New Roman" panose="02020603050405020304" pitchFamily="18" charset="0"/>
              </a:rPr>
              <a:t>Fear</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grpSp>
        <p:nvGrpSpPr>
          <p:cNvPr id="21" name="群組 20"/>
          <p:cNvGrpSpPr/>
          <p:nvPr/>
        </p:nvGrpSpPr>
        <p:grpSpPr>
          <a:xfrm>
            <a:off x="899592" y="1042351"/>
            <a:ext cx="7632848" cy="3869520"/>
            <a:chOff x="1043608" y="1131590"/>
            <a:chExt cx="7632848" cy="3869520"/>
          </a:xfrm>
        </p:grpSpPr>
        <p:sp>
          <p:nvSpPr>
            <p:cNvPr id="22" name="圓角矩形 21"/>
            <p:cNvSpPr/>
            <p:nvPr/>
          </p:nvSpPr>
          <p:spPr>
            <a:xfrm>
              <a:off x="5580112" y="2427734"/>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4400" dirty="0" smtClean="0">
                  <a:solidFill>
                    <a:srgbClr val="FFFF00"/>
                  </a:solidFill>
                  <a:latin typeface="Times New Roman" panose="02020603050405020304" pitchFamily="18" charset="0"/>
                  <a:cs typeface="Times New Roman" panose="02020603050405020304" pitchFamily="18" charset="0"/>
                </a:rPr>
                <a:t>Eye</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
          <p:nvSpPr>
            <p:cNvPr id="23" name="圓角矩形 22"/>
            <p:cNvSpPr/>
            <p:nvPr/>
          </p:nvSpPr>
          <p:spPr>
            <a:xfrm>
              <a:off x="1043608" y="113159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solidFill>
                    <a:srgbClr val="FFFF00"/>
                  </a:solidFill>
                  <a:latin typeface="Times New Roman" panose="02020603050405020304" pitchFamily="18" charset="0"/>
                  <a:cs typeface="Times New Roman" panose="02020603050405020304" pitchFamily="18" charset="0"/>
                </a:rPr>
                <a:t>Audio</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
          <p:nvSpPr>
            <p:cNvPr id="24" name="圓角矩形 23"/>
            <p:cNvSpPr/>
            <p:nvPr/>
          </p:nvSpPr>
          <p:spPr>
            <a:xfrm>
              <a:off x="1043608" y="392099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solidFill>
                    <a:srgbClr val="FFFF00"/>
                  </a:solidFill>
                  <a:latin typeface="Times New Roman" panose="02020603050405020304" pitchFamily="18" charset="0"/>
                  <a:cs typeface="Times New Roman" panose="02020603050405020304" pitchFamily="18" charset="0"/>
                </a:rPr>
                <a:t>Community</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
          <p:nvSpPr>
            <p:cNvPr id="25" name="圓角矩形 24"/>
            <p:cNvSpPr/>
            <p:nvPr/>
          </p:nvSpPr>
          <p:spPr>
            <a:xfrm>
              <a:off x="1043608" y="257175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solidFill>
                    <a:srgbClr val="FFFF00"/>
                  </a:solidFill>
                  <a:latin typeface="Times New Roman" panose="02020603050405020304" pitchFamily="18" charset="0"/>
                  <a:cs typeface="Times New Roman" panose="02020603050405020304" pitchFamily="18" charset="0"/>
                </a:rPr>
                <a:t>Bible</a:t>
              </a:r>
              <a:endParaRPr lang="zh-HK" altLang="en-US" sz="4400" dirty="0">
                <a:solidFill>
                  <a:srgbClr val="FFFF00"/>
                </a:solidFill>
                <a:latin typeface="Times New Roman" panose="02020603050405020304" pitchFamily="18" charset="0"/>
                <a:cs typeface="Times New Roman" panose="02020603050405020304" pitchFamily="18" charset="0"/>
              </a:endParaRPr>
            </a:p>
          </p:txBody>
        </p:sp>
        <p:sp>
          <p:nvSpPr>
            <p:cNvPr id="26" name="圓角矩形 25"/>
            <p:cNvSpPr/>
            <p:nvPr/>
          </p:nvSpPr>
          <p:spPr>
            <a:xfrm>
              <a:off x="5580112" y="1131590"/>
              <a:ext cx="3096344" cy="1080120"/>
            </a:xfrm>
            <a:prstGeom prst="roundRect">
              <a:avLst/>
            </a:prstGeom>
            <a:solidFill>
              <a:srgbClr val="B83D68">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smtClean="0">
                  <a:solidFill>
                    <a:srgbClr val="FFFF00"/>
                  </a:solidFill>
                  <a:latin typeface="Times New Roman" panose="02020603050405020304" pitchFamily="18" charset="0"/>
                  <a:cs typeface="Times New Roman" panose="02020603050405020304" pitchFamily="18" charset="0"/>
                </a:rPr>
                <a:t>Discernment</a:t>
              </a:r>
              <a:endParaRPr lang="zh-HK" altLang="en-US" sz="4000" dirty="0">
                <a:solidFill>
                  <a:srgbClr val="FFFF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5232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99542"/>
            <a:ext cx="7467600" cy="857250"/>
          </a:xfrm>
          <a:ln w="28575">
            <a:solidFill>
              <a:schemeClr val="tx1"/>
            </a:solidFill>
          </a:ln>
        </p:spPr>
        <p:txBody>
          <a:bodyPr>
            <a:noAutofit/>
          </a:bodyPr>
          <a:lstStyle/>
          <a:p>
            <a:pPr algn="ctr"/>
            <a:r>
              <a:rPr lang="zh-TW" altLang="en-US" sz="3200" dirty="0" smtClean="0">
                <a:latin typeface="Adobe 繁黑體 Std B" pitchFamily="34" charset="-120"/>
                <a:ea typeface="Adobe 繁黑體 Std B" pitchFamily="34" charset="-120"/>
              </a:rPr>
              <a:t>從外在到內在</a:t>
            </a:r>
            <a:endParaRPr lang="zh-TW" altLang="en-US" sz="3200" dirty="0">
              <a:latin typeface="Adobe 繁黑體 Std B" pitchFamily="34" charset="-120"/>
              <a:ea typeface="Adobe 繁黑體 Std B" pitchFamily="34" charset="-120"/>
            </a:endParaRPr>
          </a:p>
        </p:txBody>
      </p:sp>
      <p:sp>
        <p:nvSpPr>
          <p:cNvPr id="3" name="Content Placeholder 2"/>
          <p:cNvSpPr>
            <a:spLocks noGrp="1"/>
          </p:cNvSpPr>
          <p:nvPr>
            <p:ph idx="1"/>
          </p:nvPr>
        </p:nvSpPr>
        <p:spPr>
          <a:xfrm>
            <a:off x="1547664" y="1923678"/>
            <a:ext cx="7467600" cy="3394472"/>
          </a:xfrm>
        </p:spPr>
        <p:txBody>
          <a:bodyPr>
            <a:normAutofit/>
          </a:bodyPr>
          <a:lstStyle/>
          <a:p>
            <a:pPr marL="0" indent="0">
              <a:buNone/>
            </a:pPr>
            <a:r>
              <a:rPr lang="zh-TW" altLang="en-US" dirty="0" smtClean="0">
                <a:latin typeface="Adobe 繁黑體 Std B" pitchFamily="34" charset="-120"/>
                <a:ea typeface="Adobe 繁黑體 Std B" pitchFamily="34" charset="-120"/>
              </a:rPr>
              <a:t>外在的五官  </a:t>
            </a:r>
            <a:r>
              <a:rPr lang="en-US" altLang="zh-HK" dirty="0" smtClean="0">
                <a:latin typeface="Adobe 繁黑體 Std B" pitchFamily="34" charset="-120"/>
                <a:ea typeface="Adobe 繁黑體 Std B" pitchFamily="34" charset="-120"/>
              </a:rPr>
              <a:t>(outer five senses)</a:t>
            </a:r>
          </a:p>
          <a:p>
            <a:pPr marL="0" indent="0">
              <a:buNone/>
            </a:pPr>
            <a:endParaRPr lang="en-US" altLang="zh-TW" dirty="0">
              <a:latin typeface="Adobe 繁黑體 Std B" pitchFamily="34" charset="-120"/>
              <a:ea typeface="Adobe 繁黑體 Std B" pitchFamily="34" charset="-120"/>
            </a:endParaRPr>
          </a:p>
          <a:p>
            <a:pPr marL="0" indent="0">
              <a:buNone/>
            </a:pPr>
            <a:r>
              <a:rPr lang="zh-TW" altLang="en-US" dirty="0" smtClean="0">
                <a:latin typeface="Adobe 繁黑體 Std B" pitchFamily="34" charset="-120"/>
                <a:ea typeface="Adobe 繁黑體 Std B" pitchFamily="34" charset="-120"/>
              </a:rPr>
              <a:t>內在的五官 </a:t>
            </a:r>
            <a:r>
              <a:rPr lang="en-US" altLang="zh-HK" dirty="0" smtClean="0">
                <a:latin typeface="Adobe 繁黑體 Std B" pitchFamily="34" charset="-120"/>
                <a:ea typeface="Adobe 繁黑體 Std B" pitchFamily="34" charset="-120"/>
              </a:rPr>
              <a:t>(inner five senses)</a:t>
            </a:r>
            <a:endParaRPr lang="en-US" altLang="zh-TW" dirty="0">
              <a:latin typeface="Adobe 繁黑體 Std B" pitchFamily="34" charset="-120"/>
              <a:ea typeface="Adobe 繁黑體 Std B" pitchFamily="34" charset="-120"/>
            </a:endParaRPr>
          </a:p>
          <a:p>
            <a:pPr marL="514350" indent="-514350">
              <a:buNone/>
            </a:pPr>
            <a:endParaRPr lang="en-US" altLang="zh-TW" dirty="0" smtClean="0">
              <a:latin typeface="Adobe 繁黑體 Std B" pitchFamily="34" charset="-120"/>
              <a:ea typeface="Adobe 繁黑體 Std B" pitchFamily="34" charset="-120"/>
            </a:endParaRPr>
          </a:p>
          <a:p>
            <a:pPr marL="514350" indent="-514350">
              <a:buAutoNum type="arabicParenBoth"/>
            </a:pPr>
            <a:endParaRPr lang="en-US" altLang="zh-TW" dirty="0">
              <a:latin typeface="Adobe 繁黑體 Std B" pitchFamily="34" charset="-120"/>
              <a:ea typeface="Adobe 繁黑體 Std B" pitchFamily="34" charset="-120"/>
            </a:endParaRPr>
          </a:p>
          <a:p>
            <a:pPr marL="514350" indent="-514350">
              <a:buAutoNum type="arabicParenBoth"/>
            </a:pPr>
            <a:endParaRPr lang="en-US" altLang="zh-TW" dirty="0" smtClean="0">
              <a:latin typeface="Adobe 繁黑體 Std B" pitchFamily="34" charset="-120"/>
              <a:ea typeface="Adobe 繁黑體 Std B" pitchFamily="34" charset="-120"/>
            </a:endParaRPr>
          </a:p>
          <a:p>
            <a:pPr marL="514350" indent="-514350">
              <a:buAutoNum type="arabicParenBoth"/>
            </a:pPr>
            <a:endParaRPr lang="en-US" altLang="zh-TW" dirty="0">
              <a:latin typeface="Adobe 繁黑體 Std B" pitchFamily="34" charset="-120"/>
              <a:ea typeface="Adobe 繁黑體 Std B" pitchFamily="34" charset="-120"/>
            </a:endParaRPr>
          </a:p>
          <a:p>
            <a:pPr marL="514350" indent="-514350">
              <a:buAutoNum type="arabicParenBoth"/>
            </a:pPr>
            <a:endParaRPr lang="zh-TW" altLang="en-US" dirty="0">
              <a:latin typeface="Adobe 繁黑體 Std B" pitchFamily="34" charset="-120"/>
              <a:ea typeface="Adobe 繁黑體 Std B" pitchFamily="34" charset="-12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24" t="23677" r="10911" b="31111"/>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6868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55576" y="987574"/>
            <a:ext cx="698682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約翰一書</a:t>
            </a:r>
            <a:endParaRPr kumimoji="1" lang="en-US"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1:1 論到從起初原有的生命之道</a:t>
            </a:r>
            <a:r>
              <a:rPr kumimoji="1" lang="zh-TW" altLang="en-US"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a:t>
            </a:r>
            <a: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就是我們所聽見</a:t>
            </a:r>
            <a:r>
              <a:rPr kumimoji="1" lang="zh-TW" altLang="en-US"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a:t>
            </a:r>
            <a: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所看見、親眼看過、親手摸過的</a:t>
            </a:r>
            <a:r>
              <a:rPr kumimoji="1" lang="zh-TW" altLang="en-US"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a:t>
            </a:r>
            <a: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rPr>
              <a:t/>
            </a:r>
            <a:b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rPr>
            </a:br>
            <a: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1:2 這生命已經顯現出來</a:t>
            </a:r>
            <a:r>
              <a:rPr kumimoji="1" lang="zh-TW" altLang="en-US"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a:t>
            </a:r>
            <a: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我們也看見過</a:t>
            </a:r>
            <a:r>
              <a:rPr kumimoji="1" lang="zh-TW" altLang="en-US"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a:t>
            </a:r>
            <a: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現在又作見證</a:t>
            </a:r>
            <a:r>
              <a:rPr kumimoji="1" lang="zh-TW" altLang="en-US"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a:t>
            </a:r>
            <a: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將原與父同在</a:t>
            </a:r>
            <a:r>
              <a:rPr kumimoji="1" lang="zh-TW" altLang="en-US"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a:t>
            </a:r>
            <a: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且顯現與我們那永遠的生命</a:t>
            </a:r>
            <a:r>
              <a:rPr kumimoji="1" lang="zh-TW" altLang="en-US"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a:t>
            </a:r>
            <a:r>
              <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傳給你們</a:t>
            </a:r>
            <a:r>
              <a:rPr kumimoji="1" lang="zh-TW" altLang="en-US" sz="2800" b="1"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a:t>
            </a:r>
            <a:endParaRPr kumimoji="1" lang="zh-HK" altLang="zh-HK" sz="2800" b="1" i="0" u="none" strike="noStrike" cap="none" normalizeH="0" baseline="0" dirty="0" smtClean="0">
              <a:ln>
                <a:noFill/>
              </a:ln>
              <a:solidFill>
                <a:srgbClr val="FFFF00"/>
              </a:solidFill>
              <a:effectLst/>
              <a:latin typeface="Adobe 繁黑體 Std B" pitchFamily="34" charset="-120"/>
              <a:ea typeface="Adobe 繁黑體 Std B" pitchFamily="34" charset="-12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69" t="23209" r="9937" b="30312"/>
          <a:stretch/>
        </p:blipFill>
        <p:spPr bwMode="auto">
          <a:xfrm>
            <a:off x="0" y="-18608"/>
            <a:ext cx="9144000" cy="5162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65171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0"/>
            <a:ext cx="4608512" cy="5134001"/>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539552" y="699542"/>
            <a:ext cx="1512168" cy="2800767"/>
          </a:xfrm>
          <a:prstGeom prst="rect">
            <a:avLst/>
          </a:prstGeom>
          <a:noFill/>
        </p:spPr>
        <p:txBody>
          <a:bodyPr wrap="square" rtlCol="0">
            <a:spAutoFit/>
          </a:bodyPr>
          <a:lstStyle/>
          <a:p>
            <a:r>
              <a:rPr lang="zh-TW" altLang="en-US" sz="8800" dirty="0" smtClean="0">
                <a:latin typeface="Adobe 繁黑體 Std B" pitchFamily="34" charset="-120"/>
                <a:ea typeface="Adobe 繁黑體 Std B" pitchFamily="34" charset="-120"/>
              </a:rPr>
              <a:t>虛假</a:t>
            </a:r>
            <a:endParaRPr lang="zh-HK" altLang="en-US" sz="8800" dirty="0">
              <a:latin typeface="Adobe 繁黑體 Std B" pitchFamily="34" charset="-120"/>
              <a:ea typeface="Adobe 繁黑體 Std B" pitchFamily="34" charset="-120"/>
            </a:endParaRPr>
          </a:p>
        </p:txBody>
      </p:sp>
      <p:sp>
        <p:nvSpPr>
          <p:cNvPr id="4" name="文字方塊 3"/>
          <p:cNvSpPr txBox="1"/>
          <p:nvPr/>
        </p:nvSpPr>
        <p:spPr>
          <a:xfrm>
            <a:off x="7308304" y="771550"/>
            <a:ext cx="1512168" cy="2800767"/>
          </a:xfrm>
          <a:prstGeom prst="rect">
            <a:avLst/>
          </a:prstGeom>
          <a:noFill/>
        </p:spPr>
        <p:txBody>
          <a:bodyPr wrap="square" rtlCol="0">
            <a:spAutoFit/>
          </a:bodyPr>
          <a:lstStyle/>
          <a:p>
            <a:r>
              <a:rPr lang="zh-TW" altLang="en-US" sz="8800" dirty="0" smtClean="0">
                <a:latin typeface="Adobe 繁黑體 Std B" pitchFamily="34" charset="-120"/>
                <a:ea typeface="Adobe 繁黑體 Std B" pitchFamily="34" charset="-120"/>
              </a:rPr>
              <a:t>真實</a:t>
            </a:r>
            <a:endParaRPr lang="zh-HK" altLang="en-US" sz="8800" dirty="0">
              <a:latin typeface="Adobe 繁黑體 Std B" pitchFamily="34" charset="-120"/>
              <a:ea typeface="Adobe 繁黑體 Std B" pitchFamily="34" charset="-12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161" t="23734" r="11238" b="30652"/>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8343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7045" name="Rectangle 181" descr="Parchment"/>
          <p:cNvSpPr>
            <a:spLocks noChangeArrowheads="1"/>
          </p:cNvSpPr>
          <p:nvPr/>
        </p:nvSpPr>
        <p:spPr bwMode="auto">
          <a:xfrm>
            <a:off x="4814891" y="1250157"/>
            <a:ext cx="4086225" cy="3893344"/>
          </a:xfrm>
          <a:prstGeom prst="rect">
            <a:avLst/>
          </a:prstGeom>
          <a:blipFill dpi="0" rotWithShape="1">
            <a:blip r:embed="rId2"/>
            <a:srcRect/>
            <a:tile tx="0" ty="0" sx="100000" sy="100000" flip="none" algn="tl"/>
          </a:blipFill>
          <a:ln w="9525">
            <a:solidFill>
              <a:schemeClr val="bg2"/>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graphicFrame>
        <p:nvGraphicFramePr>
          <p:cNvPr id="37040" name="Group 176"/>
          <p:cNvGraphicFramePr>
            <a:graphicFrameLocks noGrp="1"/>
          </p:cNvGraphicFramePr>
          <p:nvPr>
            <p:extLst>
              <p:ext uri="{D42A27DB-BD31-4B8C-83A1-F6EECF244321}">
                <p14:modId xmlns:p14="http://schemas.microsoft.com/office/powerpoint/2010/main" val="1773835145"/>
              </p:ext>
            </p:extLst>
          </p:nvPr>
        </p:nvGraphicFramePr>
        <p:xfrm>
          <a:off x="250828" y="1008460"/>
          <a:ext cx="8640763" cy="270272"/>
        </p:xfrm>
        <a:graphic>
          <a:graphicData uri="http://schemas.openxmlformats.org/drawingml/2006/table">
            <a:tbl>
              <a:tblPr/>
              <a:tblGrid>
                <a:gridCol w="239713"/>
                <a:gridCol w="239712"/>
                <a:gridCol w="239713"/>
                <a:gridCol w="238125"/>
                <a:gridCol w="241300"/>
                <a:gridCol w="239712"/>
                <a:gridCol w="241300"/>
                <a:gridCol w="239713"/>
                <a:gridCol w="239712"/>
                <a:gridCol w="241300"/>
                <a:gridCol w="239713"/>
                <a:gridCol w="239712"/>
                <a:gridCol w="241300"/>
                <a:gridCol w="239713"/>
                <a:gridCol w="239712"/>
                <a:gridCol w="241300"/>
                <a:gridCol w="239713"/>
                <a:gridCol w="239712"/>
                <a:gridCol w="241300"/>
                <a:gridCol w="239713"/>
                <a:gridCol w="241300"/>
                <a:gridCol w="239712"/>
                <a:gridCol w="239713"/>
                <a:gridCol w="241300"/>
                <a:gridCol w="239712"/>
                <a:gridCol w="239713"/>
                <a:gridCol w="239712"/>
                <a:gridCol w="239713"/>
                <a:gridCol w="238125"/>
                <a:gridCol w="241300"/>
                <a:gridCol w="239712"/>
                <a:gridCol w="239713"/>
                <a:gridCol w="239712"/>
                <a:gridCol w="238125"/>
                <a:gridCol w="241300"/>
                <a:gridCol w="239713"/>
              </a:tblGrid>
              <a:tr h="270272">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a:t>
                      </a:r>
                    </a:p>
                  </a:txBody>
                  <a:tcPr marL="0" marR="0" marT="35100" marB="351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6</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7</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8</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9</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10</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11</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16</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17</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18</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19</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20</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21</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26</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27</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28</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29</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30</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31</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32</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33</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34</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35</a:t>
                      </a:r>
                    </a:p>
                  </a:txBody>
                  <a:tcPr marL="0" marR="0" marT="35100" marB="35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100" b="1" i="0" u="none" strike="noStrike" cap="none" normalizeH="0" baseline="0" dirty="0" smtClean="0">
                          <a:ln>
                            <a:noFill/>
                          </a:ln>
                          <a:solidFill>
                            <a:schemeClr val="bg1">
                              <a:lumMod val="65000"/>
                              <a:lumOff val="35000"/>
                            </a:schemeClr>
                          </a:solidFill>
                          <a:effectLst/>
                          <a:latin typeface="Arial Narrow" pitchFamily="34" charset="0"/>
                          <a:ea typeface="新細明體" charset="-120"/>
                          <a:cs typeface="Arial" charset="0"/>
                        </a:rPr>
                        <a:t>36</a:t>
                      </a:r>
                    </a:p>
                  </a:txBody>
                  <a:tcPr marL="0" marR="0" marT="35100" marB="351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r>
            </a:tbl>
          </a:graphicData>
        </a:graphic>
      </p:graphicFrame>
      <p:sp>
        <p:nvSpPr>
          <p:cNvPr id="36976" name="AutoShape 112"/>
          <p:cNvSpPr>
            <a:spLocks/>
          </p:cNvSpPr>
          <p:nvPr/>
        </p:nvSpPr>
        <p:spPr bwMode="auto">
          <a:xfrm rot="5400000">
            <a:off x="642542" y="949325"/>
            <a:ext cx="173831" cy="925513"/>
          </a:xfrm>
          <a:prstGeom prst="rightBrace">
            <a:avLst>
              <a:gd name="adj1" fmla="val 33276"/>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77" name="Text Box 113"/>
          <p:cNvSpPr txBox="1">
            <a:spLocks noChangeArrowheads="1"/>
          </p:cNvSpPr>
          <p:nvPr/>
        </p:nvSpPr>
        <p:spPr bwMode="auto">
          <a:xfrm>
            <a:off x="524089" y="1532336"/>
            <a:ext cx="41549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數</a:t>
            </a:r>
          </a:p>
          <a:p>
            <a:pPr algn="ctr"/>
            <a:r>
              <a:rPr lang="zh-TW" altLang="en-US">
                <a:solidFill>
                  <a:srgbClr val="FF0000"/>
                </a:solidFill>
                <a:latin typeface="SimHei" pitchFamily="49" charset="-122"/>
                <a:ea typeface="SimHei" pitchFamily="49" charset="-122"/>
              </a:rPr>
              <a:t>點</a:t>
            </a:r>
          </a:p>
          <a:p>
            <a:pPr algn="ctr"/>
            <a:r>
              <a:rPr lang="zh-TW" altLang="en-US">
                <a:solidFill>
                  <a:srgbClr val="FF0000"/>
                </a:solidFill>
                <a:latin typeface="SimHei" pitchFamily="49" charset="-122"/>
                <a:ea typeface="SimHei" pitchFamily="49" charset="-122"/>
              </a:rPr>
              <a:t>百</a:t>
            </a:r>
          </a:p>
          <a:p>
            <a:pPr algn="ctr"/>
            <a:r>
              <a:rPr lang="zh-TW" altLang="en-US">
                <a:solidFill>
                  <a:srgbClr val="FF0000"/>
                </a:solidFill>
                <a:latin typeface="SimHei" pitchFamily="49" charset="-122"/>
                <a:ea typeface="SimHei" pitchFamily="49" charset="-122"/>
              </a:rPr>
              <a:t>姓</a:t>
            </a:r>
          </a:p>
          <a:p>
            <a:pPr algn="ctr"/>
            <a:r>
              <a:rPr lang="en-US" altLang="zh-TW" dirty="0">
                <a:solidFill>
                  <a:srgbClr val="996633"/>
                </a:solidFill>
                <a:latin typeface="SimHei" pitchFamily="49" charset="-122"/>
                <a:ea typeface="SimHei" pitchFamily="49" charset="-122"/>
              </a:rPr>
              <a:t>︵</a:t>
            </a:r>
          </a:p>
          <a:p>
            <a:pPr algn="ctr"/>
            <a:r>
              <a:rPr lang="en-US" altLang="zh-TW" dirty="0">
                <a:solidFill>
                  <a:srgbClr val="996633"/>
                </a:solidFill>
                <a:latin typeface="SimHei" pitchFamily="49" charset="-122"/>
                <a:ea typeface="SimHei" pitchFamily="49" charset="-122"/>
              </a:rPr>
              <a:t>2</a:t>
            </a:r>
          </a:p>
          <a:p>
            <a:pPr algn="ctr"/>
            <a:r>
              <a:rPr lang="en-US" altLang="zh-TW" dirty="0">
                <a:solidFill>
                  <a:srgbClr val="996633"/>
                </a:solidFill>
                <a:latin typeface="SimHei" pitchFamily="49" charset="-122"/>
                <a:ea typeface="SimHei" pitchFamily="49" charset="-122"/>
              </a:rPr>
              <a:t>﹒</a:t>
            </a:r>
            <a:endParaRPr lang="zh-TW" altLang="en-US">
              <a:solidFill>
                <a:srgbClr val="996633"/>
              </a:solidFill>
              <a:latin typeface="SimHei" pitchFamily="49" charset="-122"/>
              <a:ea typeface="SimHei" pitchFamily="49" charset="-122"/>
            </a:endParaRPr>
          </a:p>
          <a:p>
            <a:pPr algn="ctr"/>
            <a:r>
              <a:rPr lang="en-US" altLang="zh-TW" dirty="0">
                <a:solidFill>
                  <a:srgbClr val="996633"/>
                </a:solidFill>
                <a:latin typeface="SimHei" pitchFamily="49" charset="-122"/>
                <a:ea typeface="SimHei" pitchFamily="49" charset="-122"/>
              </a:rPr>
              <a:t>2</a:t>
            </a:r>
          </a:p>
          <a:p>
            <a:pPr algn="ctr"/>
            <a:r>
              <a:rPr lang="en-US" altLang="zh-TW" dirty="0">
                <a:solidFill>
                  <a:srgbClr val="996633"/>
                </a:solidFill>
                <a:latin typeface="SimHei" pitchFamily="49" charset="-122"/>
                <a:ea typeface="SimHei" pitchFamily="49" charset="-122"/>
              </a:rPr>
              <a:t>﹒</a:t>
            </a:r>
          </a:p>
          <a:p>
            <a:pPr algn="ctr"/>
            <a:r>
              <a:rPr lang="en-US" altLang="zh-TW" dirty="0">
                <a:solidFill>
                  <a:srgbClr val="996633"/>
                </a:solidFill>
                <a:latin typeface="SimHei" pitchFamily="49" charset="-122"/>
                <a:ea typeface="SimHei" pitchFamily="49" charset="-122"/>
              </a:rPr>
              <a:t>1</a:t>
            </a:r>
            <a:endParaRPr lang="zh-TW" altLang="en-US">
              <a:solidFill>
                <a:srgbClr val="996633"/>
              </a:solidFill>
              <a:latin typeface="SimHei" pitchFamily="49" charset="-122"/>
              <a:ea typeface="SimHei" pitchFamily="49" charset="-122"/>
            </a:endParaRPr>
          </a:p>
          <a:p>
            <a:pPr algn="ctr"/>
            <a:r>
              <a:rPr lang="en-US" altLang="zh-TW" dirty="0">
                <a:solidFill>
                  <a:srgbClr val="996633"/>
                </a:solidFill>
                <a:latin typeface="SimHei" pitchFamily="49" charset="-122"/>
                <a:ea typeface="SimHei" pitchFamily="49" charset="-122"/>
              </a:rPr>
              <a:t>︶</a:t>
            </a:r>
          </a:p>
        </p:txBody>
      </p:sp>
      <p:sp>
        <p:nvSpPr>
          <p:cNvPr id="36978" name="AutoShape 114"/>
          <p:cNvSpPr>
            <a:spLocks/>
          </p:cNvSpPr>
          <p:nvPr/>
        </p:nvSpPr>
        <p:spPr bwMode="auto">
          <a:xfrm rot="5400000">
            <a:off x="1604569" y="939800"/>
            <a:ext cx="173831" cy="944563"/>
          </a:xfrm>
          <a:prstGeom prst="rightBrace">
            <a:avLst>
              <a:gd name="adj1" fmla="val 33961"/>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79" name="Text Box 115"/>
          <p:cNvSpPr txBox="1">
            <a:spLocks noChangeArrowheads="1"/>
          </p:cNvSpPr>
          <p:nvPr/>
        </p:nvSpPr>
        <p:spPr bwMode="auto">
          <a:xfrm>
            <a:off x="1482939"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dirty="0">
                <a:solidFill>
                  <a:srgbClr val="FF0000"/>
                </a:solidFill>
                <a:latin typeface="SimHei" pitchFamily="49" charset="-122"/>
                <a:ea typeface="SimHei" pitchFamily="49" charset="-122"/>
              </a:rPr>
              <a:t>律</a:t>
            </a:r>
          </a:p>
          <a:p>
            <a:pPr algn="ctr"/>
            <a:r>
              <a:rPr lang="zh-TW" altLang="en-US" dirty="0">
                <a:solidFill>
                  <a:srgbClr val="FF0000"/>
                </a:solidFill>
                <a:latin typeface="SimHei" pitchFamily="49" charset="-122"/>
                <a:ea typeface="SimHei" pitchFamily="49" charset="-122"/>
              </a:rPr>
              <a:t>例</a:t>
            </a:r>
          </a:p>
          <a:p>
            <a:pPr algn="ctr"/>
            <a:r>
              <a:rPr lang="zh-TW" altLang="en-US" dirty="0">
                <a:solidFill>
                  <a:srgbClr val="FF0000"/>
                </a:solidFill>
                <a:latin typeface="SimHei" pitchFamily="49" charset="-122"/>
                <a:ea typeface="SimHei" pitchFamily="49" charset="-122"/>
              </a:rPr>
              <a:t>典</a:t>
            </a:r>
          </a:p>
          <a:p>
            <a:pPr algn="ctr"/>
            <a:r>
              <a:rPr lang="zh-TW" altLang="en-US" dirty="0">
                <a:solidFill>
                  <a:srgbClr val="FF0000"/>
                </a:solidFill>
                <a:latin typeface="SimHei" pitchFamily="49" charset="-122"/>
                <a:ea typeface="SimHei" pitchFamily="49" charset="-122"/>
              </a:rPr>
              <a:t>章</a:t>
            </a:r>
          </a:p>
        </p:txBody>
      </p:sp>
      <p:sp>
        <p:nvSpPr>
          <p:cNvPr id="36983" name="Line 119"/>
          <p:cNvSpPr>
            <a:spLocks noChangeShapeType="1"/>
          </p:cNvSpPr>
          <p:nvPr/>
        </p:nvSpPr>
        <p:spPr bwMode="auto">
          <a:xfrm flipV="1">
            <a:off x="2292350"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4" name="Line 120"/>
          <p:cNvSpPr>
            <a:spLocks noChangeShapeType="1"/>
          </p:cNvSpPr>
          <p:nvPr/>
        </p:nvSpPr>
        <p:spPr bwMode="auto">
          <a:xfrm flipV="1">
            <a:off x="2528888"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5" name="Line 121"/>
          <p:cNvSpPr>
            <a:spLocks noChangeShapeType="1"/>
          </p:cNvSpPr>
          <p:nvPr/>
        </p:nvSpPr>
        <p:spPr bwMode="auto">
          <a:xfrm flipV="1">
            <a:off x="2767013"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6" name="Line 122"/>
          <p:cNvSpPr>
            <a:spLocks noChangeShapeType="1"/>
          </p:cNvSpPr>
          <p:nvPr/>
        </p:nvSpPr>
        <p:spPr bwMode="auto">
          <a:xfrm flipV="1">
            <a:off x="3008313"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88" name="Text Box 124"/>
          <p:cNvSpPr txBox="1">
            <a:spLocks noChangeArrowheads="1"/>
          </p:cNvSpPr>
          <p:nvPr/>
        </p:nvSpPr>
        <p:spPr bwMode="auto">
          <a:xfrm>
            <a:off x="2084601" y="1532336"/>
            <a:ext cx="41549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守</a:t>
            </a:r>
          </a:p>
          <a:p>
            <a:pPr algn="ctr"/>
            <a:r>
              <a:rPr lang="zh-TW" altLang="en-US">
                <a:solidFill>
                  <a:srgbClr val="FF0000"/>
                </a:solidFill>
                <a:latin typeface="SimHei" pitchFamily="49" charset="-122"/>
                <a:ea typeface="SimHei" pitchFamily="49" charset="-122"/>
              </a:rPr>
              <a:t>逾</a:t>
            </a:r>
          </a:p>
          <a:p>
            <a:pPr algn="ctr"/>
            <a:r>
              <a:rPr lang="zh-TW" altLang="en-US">
                <a:solidFill>
                  <a:srgbClr val="FF0000"/>
                </a:solidFill>
                <a:latin typeface="SimHei" pitchFamily="49" charset="-122"/>
                <a:ea typeface="SimHei" pitchFamily="49" charset="-122"/>
              </a:rPr>
              <a:t>越</a:t>
            </a:r>
          </a:p>
          <a:p>
            <a:pPr algn="ctr"/>
            <a:r>
              <a:rPr lang="zh-TW" altLang="en-US">
                <a:solidFill>
                  <a:srgbClr val="FF0000"/>
                </a:solidFill>
                <a:latin typeface="SimHei" pitchFamily="49" charset="-122"/>
                <a:ea typeface="SimHei" pitchFamily="49" charset="-122"/>
              </a:rPr>
              <a:t>節</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2</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1</a:t>
            </a: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14</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p:txBody>
      </p:sp>
      <p:sp>
        <p:nvSpPr>
          <p:cNvPr id="36989" name="Text Box 125"/>
          <p:cNvSpPr txBox="1">
            <a:spLocks noChangeArrowheads="1"/>
          </p:cNvSpPr>
          <p:nvPr/>
        </p:nvSpPr>
        <p:spPr bwMode="auto">
          <a:xfrm>
            <a:off x="2322726" y="1532336"/>
            <a:ext cx="41549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離</a:t>
            </a:r>
          </a:p>
          <a:p>
            <a:pPr algn="ctr"/>
            <a:r>
              <a:rPr lang="zh-TW" altLang="en-US">
                <a:solidFill>
                  <a:srgbClr val="FF0000"/>
                </a:solidFill>
                <a:latin typeface="SimHei" pitchFamily="49" charset="-122"/>
                <a:ea typeface="SimHei" pitchFamily="49" charset="-122"/>
              </a:rPr>
              <a:t>西</a:t>
            </a:r>
          </a:p>
          <a:p>
            <a:pPr algn="ctr"/>
            <a:r>
              <a:rPr lang="zh-TW" altLang="en-US">
                <a:solidFill>
                  <a:srgbClr val="FF0000"/>
                </a:solidFill>
                <a:latin typeface="SimHei" pitchFamily="49" charset="-122"/>
                <a:ea typeface="SimHei" pitchFamily="49" charset="-122"/>
              </a:rPr>
              <a:t>乃</a:t>
            </a:r>
          </a:p>
          <a:p>
            <a:pPr algn="ctr"/>
            <a:r>
              <a:rPr lang="zh-TW" altLang="en-US">
                <a:solidFill>
                  <a:srgbClr val="FF0000"/>
                </a:solidFill>
                <a:latin typeface="SimHei" pitchFamily="49" charset="-122"/>
                <a:ea typeface="SimHei" pitchFamily="49" charset="-122"/>
              </a:rPr>
              <a:t>山</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2</a:t>
            </a: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2</a:t>
            </a:r>
          </a:p>
          <a:p>
            <a:pPr algn="ctr"/>
            <a:r>
              <a:rPr lang="en-US" altLang="zh-TW" dirty="0">
                <a:solidFill>
                  <a:srgbClr val="FF0000"/>
                </a:solidFill>
                <a:latin typeface="SimHei" pitchFamily="49" charset="-122"/>
                <a:ea typeface="SimHei" pitchFamily="49" charset="-122"/>
              </a:rPr>
              <a:t>﹒</a:t>
            </a:r>
            <a:endParaRPr lang="en-US" altLang="zh-TW" dirty="0">
              <a:solidFill>
                <a:srgbClr val="FF0000"/>
              </a:solidFill>
              <a:ea typeface="新細明體" charset="-120"/>
            </a:endParaRPr>
          </a:p>
          <a:p>
            <a:pPr algn="ctr"/>
            <a:r>
              <a:rPr lang="en-US" altLang="zh-TW" dirty="0">
                <a:solidFill>
                  <a:srgbClr val="FF0000"/>
                </a:solidFill>
                <a:latin typeface="SimHei" pitchFamily="49" charset="-122"/>
                <a:ea typeface="SimHei" pitchFamily="49" charset="-122"/>
              </a:rPr>
              <a:t>20</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p:txBody>
      </p:sp>
      <p:sp>
        <p:nvSpPr>
          <p:cNvPr id="36990" name="Text Box 126"/>
          <p:cNvSpPr txBox="1">
            <a:spLocks noChangeArrowheads="1"/>
          </p:cNvSpPr>
          <p:nvPr/>
        </p:nvSpPr>
        <p:spPr bwMode="auto">
          <a:xfrm>
            <a:off x="2557676"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火</a:t>
            </a:r>
          </a:p>
          <a:p>
            <a:pPr algn="ctr"/>
            <a:r>
              <a:rPr lang="zh-TW" altLang="en-US">
                <a:solidFill>
                  <a:srgbClr val="FF0000"/>
                </a:solidFill>
                <a:latin typeface="SimHei" pitchFamily="49" charset="-122"/>
                <a:ea typeface="SimHei" pitchFamily="49" charset="-122"/>
              </a:rPr>
              <a:t>與</a:t>
            </a:r>
          </a:p>
          <a:p>
            <a:pPr algn="ctr"/>
            <a:r>
              <a:rPr lang="zh-TW" altLang="en-US">
                <a:solidFill>
                  <a:srgbClr val="FF0000"/>
                </a:solidFill>
                <a:latin typeface="SimHei" pitchFamily="49" charset="-122"/>
                <a:ea typeface="SimHei" pitchFamily="49" charset="-122"/>
              </a:rPr>
              <a:t>鵪</a:t>
            </a:r>
          </a:p>
          <a:p>
            <a:pPr algn="ctr"/>
            <a:r>
              <a:rPr lang="zh-TW" altLang="en-US">
                <a:solidFill>
                  <a:srgbClr val="FF0000"/>
                </a:solidFill>
                <a:latin typeface="SimHei" pitchFamily="49" charset="-122"/>
                <a:ea typeface="SimHei" pitchFamily="49" charset="-122"/>
              </a:rPr>
              <a:t>鶉</a:t>
            </a:r>
          </a:p>
        </p:txBody>
      </p:sp>
      <p:sp>
        <p:nvSpPr>
          <p:cNvPr id="36991" name="Text Box 127"/>
          <p:cNvSpPr txBox="1">
            <a:spLocks noChangeArrowheads="1"/>
          </p:cNvSpPr>
          <p:nvPr/>
        </p:nvSpPr>
        <p:spPr bwMode="auto">
          <a:xfrm>
            <a:off x="2802151" y="1532336"/>
            <a:ext cx="41549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dirty="0">
                <a:solidFill>
                  <a:srgbClr val="FF0000"/>
                </a:solidFill>
                <a:latin typeface="SimHei" pitchFamily="49" charset="-122"/>
                <a:ea typeface="SimHei" pitchFamily="49" charset="-122"/>
              </a:rPr>
              <a:t>米</a:t>
            </a:r>
          </a:p>
          <a:p>
            <a:pPr algn="ctr"/>
            <a:r>
              <a:rPr lang="zh-TW" altLang="en-US" dirty="0">
                <a:solidFill>
                  <a:srgbClr val="FF0000"/>
                </a:solidFill>
                <a:latin typeface="SimHei" pitchFamily="49" charset="-122"/>
                <a:ea typeface="SimHei" pitchFamily="49" charset="-122"/>
              </a:rPr>
              <a:t>利</a:t>
            </a:r>
          </a:p>
          <a:p>
            <a:pPr algn="ctr"/>
            <a:r>
              <a:rPr lang="zh-TW" altLang="en-US" dirty="0">
                <a:solidFill>
                  <a:srgbClr val="FF0000"/>
                </a:solidFill>
                <a:latin typeface="SimHei" pitchFamily="49" charset="-122"/>
                <a:ea typeface="SimHei" pitchFamily="49" charset="-122"/>
              </a:rPr>
              <a:t>暗</a:t>
            </a:r>
          </a:p>
          <a:p>
            <a:pPr algn="ctr"/>
            <a:r>
              <a:rPr lang="zh-TW" altLang="en-US" dirty="0">
                <a:solidFill>
                  <a:srgbClr val="FF0000"/>
                </a:solidFill>
                <a:latin typeface="SimHei" pitchFamily="49" charset="-122"/>
                <a:ea typeface="SimHei" pitchFamily="49" charset="-122"/>
              </a:rPr>
              <a:t>長</a:t>
            </a:r>
          </a:p>
          <a:p>
            <a:pPr algn="ctr"/>
            <a:r>
              <a:rPr lang="zh-TW" altLang="en-US" dirty="0">
                <a:solidFill>
                  <a:srgbClr val="FF0000"/>
                </a:solidFill>
                <a:latin typeface="SimHei" pitchFamily="49" charset="-122"/>
                <a:ea typeface="SimHei" pitchFamily="49" charset="-122"/>
              </a:rPr>
              <a:t>大</a:t>
            </a:r>
          </a:p>
          <a:p>
            <a:pPr algn="ctr"/>
            <a:r>
              <a:rPr lang="zh-TW" altLang="en-US" dirty="0">
                <a:solidFill>
                  <a:srgbClr val="FF0000"/>
                </a:solidFill>
                <a:latin typeface="SimHei" pitchFamily="49" charset="-122"/>
                <a:ea typeface="SimHei" pitchFamily="49" charset="-122"/>
              </a:rPr>
              <a:t>痲</a:t>
            </a:r>
          </a:p>
          <a:p>
            <a:pPr algn="ctr"/>
            <a:r>
              <a:rPr lang="zh-TW" altLang="en-US" dirty="0">
                <a:solidFill>
                  <a:srgbClr val="FF0000"/>
                </a:solidFill>
                <a:latin typeface="SimHei" pitchFamily="49" charset="-122"/>
                <a:ea typeface="SimHei" pitchFamily="49" charset="-122"/>
              </a:rPr>
              <a:t>瘋</a:t>
            </a:r>
          </a:p>
        </p:txBody>
      </p:sp>
      <p:sp>
        <p:nvSpPr>
          <p:cNvPr id="36992" name="AutoShape 128"/>
          <p:cNvSpPr>
            <a:spLocks/>
          </p:cNvSpPr>
          <p:nvPr/>
        </p:nvSpPr>
        <p:spPr bwMode="auto">
          <a:xfrm rot="5400000">
            <a:off x="3285731" y="1179513"/>
            <a:ext cx="173831" cy="465138"/>
          </a:xfrm>
          <a:prstGeom prst="rightBrace">
            <a:avLst>
              <a:gd name="adj1" fmla="val 1672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93" name="Text Box 129"/>
          <p:cNvSpPr txBox="1">
            <a:spLocks noChangeArrowheads="1"/>
          </p:cNvSpPr>
          <p:nvPr/>
        </p:nvSpPr>
        <p:spPr bwMode="auto">
          <a:xfrm>
            <a:off x="3168864" y="1532336"/>
            <a:ext cx="41549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窺</a:t>
            </a:r>
          </a:p>
          <a:p>
            <a:pPr algn="ctr"/>
            <a:r>
              <a:rPr lang="zh-TW" altLang="en-US">
                <a:solidFill>
                  <a:srgbClr val="FF0000"/>
                </a:solidFill>
                <a:ea typeface="SimHei" pitchFamily="49" charset="-122"/>
              </a:rPr>
              <a:t>探</a:t>
            </a:r>
          </a:p>
          <a:p>
            <a:pPr algn="ctr"/>
            <a:r>
              <a:rPr lang="zh-TW" altLang="en-US">
                <a:solidFill>
                  <a:srgbClr val="FF0000"/>
                </a:solidFill>
                <a:ea typeface="SimHei" pitchFamily="49" charset="-122"/>
              </a:rPr>
              <a:t>迦</a:t>
            </a:r>
          </a:p>
          <a:p>
            <a:pPr algn="ctr"/>
            <a:r>
              <a:rPr lang="zh-TW" altLang="en-US">
                <a:solidFill>
                  <a:srgbClr val="FF0000"/>
                </a:solidFill>
                <a:ea typeface="SimHei" pitchFamily="49" charset="-122"/>
              </a:rPr>
              <a:t>南</a:t>
            </a:r>
          </a:p>
          <a:p>
            <a:pPr algn="ctr"/>
            <a:endParaRPr lang="zh-TW" altLang="en-US" sz="1000">
              <a:solidFill>
                <a:srgbClr val="FF0000"/>
              </a:solidFill>
              <a:ea typeface="SimHei" pitchFamily="49" charset="-122"/>
            </a:endParaRPr>
          </a:p>
          <a:p>
            <a:pPr algn="ctr"/>
            <a:r>
              <a:rPr lang="zh-TW" altLang="en-US">
                <a:solidFill>
                  <a:srgbClr val="FF0000"/>
                </a:solidFill>
                <a:ea typeface="SimHei" pitchFamily="49" charset="-122"/>
              </a:rPr>
              <a:t>拒</a:t>
            </a:r>
          </a:p>
          <a:p>
            <a:pPr algn="ctr"/>
            <a:r>
              <a:rPr lang="zh-TW" altLang="en-US">
                <a:solidFill>
                  <a:srgbClr val="FF0000"/>
                </a:solidFill>
                <a:ea typeface="SimHei" pitchFamily="49" charset="-122"/>
              </a:rPr>
              <a:t>不</a:t>
            </a:r>
          </a:p>
          <a:p>
            <a:pPr algn="ctr"/>
            <a:r>
              <a:rPr lang="zh-TW" altLang="en-US">
                <a:solidFill>
                  <a:srgbClr val="FF0000"/>
                </a:solidFill>
                <a:ea typeface="SimHei" pitchFamily="49" charset="-122"/>
              </a:rPr>
              <a:t>進</a:t>
            </a:r>
          </a:p>
          <a:p>
            <a:pPr algn="ctr"/>
            <a:r>
              <a:rPr lang="zh-TW" altLang="en-US">
                <a:solidFill>
                  <a:srgbClr val="FF0000"/>
                </a:solidFill>
                <a:ea typeface="SimHei" pitchFamily="49" charset="-122"/>
              </a:rPr>
              <a:t>攻</a:t>
            </a:r>
          </a:p>
        </p:txBody>
      </p:sp>
      <p:sp>
        <p:nvSpPr>
          <p:cNvPr id="36994" name="Line 130"/>
          <p:cNvSpPr>
            <a:spLocks noChangeShapeType="1"/>
          </p:cNvSpPr>
          <p:nvPr/>
        </p:nvSpPr>
        <p:spPr bwMode="auto">
          <a:xfrm flipV="1">
            <a:off x="3741738"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6995" name="Text Box 131"/>
          <p:cNvSpPr txBox="1">
            <a:spLocks noChangeArrowheads="1"/>
          </p:cNvSpPr>
          <p:nvPr/>
        </p:nvSpPr>
        <p:spPr bwMode="auto">
          <a:xfrm>
            <a:off x="3535576"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律</a:t>
            </a:r>
          </a:p>
          <a:p>
            <a:pPr algn="ctr"/>
            <a:r>
              <a:rPr lang="zh-TW" altLang="en-US">
                <a:solidFill>
                  <a:srgbClr val="FF0000"/>
                </a:solidFill>
                <a:ea typeface="SimHei" pitchFamily="49" charset="-122"/>
              </a:rPr>
              <a:t>例</a:t>
            </a:r>
          </a:p>
          <a:p>
            <a:pPr algn="ctr"/>
            <a:r>
              <a:rPr lang="zh-TW" altLang="en-US">
                <a:solidFill>
                  <a:srgbClr val="FF0000"/>
                </a:solidFill>
                <a:ea typeface="SimHei" pitchFamily="49" charset="-122"/>
              </a:rPr>
              <a:t>典</a:t>
            </a:r>
          </a:p>
          <a:p>
            <a:pPr algn="ctr"/>
            <a:r>
              <a:rPr lang="zh-TW" altLang="en-US">
                <a:solidFill>
                  <a:srgbClr val="FF0000"/>
                </a:solidFill>
                <a:ea typeface="SimHei" pitchFamily="49" charset="-122"/>
              </a:rPr>
              <a:t>章</a:t>
            </a:r>
          </a:p>
        </p:txBody>
      </p:sp>
      <p:sp>
        <p:nvSpPr>
          <p:cNvPr id="36996" name="AutoShape 132"/>
          <p:cNvSpPr>
            <a:spLocks/>
          </p:cNvSpPr>
          <p:nvPr/>
        </p:nvSpPr>
        <p:spPr bwMode="auto">
          <a:xfrm rot="5400000">
            <a:off x="4008044" y="1180705"/>
            <a:ext cx="173831" cy="465137"/>
          </a:xfrm>
          <a:prstGeom prst="rightBrace">
            <a:avLst>
              <a:gd name="adj1" fmla="val 1672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97" name="Text Box 133"/>
          <p:cNvSpPr txBox="1">
            <a:spLocks noChangeArrowheads="1"/>
          </p:cNvSpPr>
          <p:nvPr/>
        </p:nvSpPr>
        <p:spPr bwMode="auto">
          <a:xfrm>
            <a:off x="3889589"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可</a:t>
            </a:r>
          </a:p>
          <a:p>
            <a:pPr algn="ctr"/>
            <a:r>
              <a:rPr lang="zh-TW" altLang="en-US">
                <a:solidFill>
                  <a:srgbClr val="FF0000"/>
                </a:solidFill>
                <a:ea typeface="SimHei" pitchFamily="49" charset="-122"/>
              </a:rPr>
              <a:t>拉</a:t>
            </a:r>
          </a:p>
          <a:p>
            <a:pPr algn="ctr"/>
            <a:r>
              <a:rPr lang="zh-TW" altLang="en-US">
                <a:solidFill>
                  <a:srgbClr val="FF0000"/>
                </a:solidFill>
                <a:ea typeface="SimHei" pitchFamily="49" charset="-122"/>
              </a:rPr>
              <a:t>黨</a:t>
            </a:r>
          </a:p>
          <a:p>
            <a:pPr algn="ctr"/>
            <a:r>
              <a:rPr lang="zh-TW" altLang="en-US">
                <a:solidFill>
                  <a:srgbClr val="FF0000"/>
                </a:solidFill>
                <a:ea typeface="SimHei" pitchFamily="49" charset="-122"/>
              </a:rPr>
              <a:t>背</a:t>
            </a:r>
          </a:p>
          <a:p>
            <a:pPr algn="ctr"/>
            <a:r>
              <a:rPr lang="zh-TW" altLang="en-US">
                <a:solidFill>
                  <a:srgbClr val="FF0000"/>
                </a:solidFill>
                <a:ea typeface="SimHei" pitchFamily="49" charset="-122"/>
              </a:rPr>
              <a:t>叛</a:t>
            </a:r>
          </a:p>
        </p:txBody>
      </p:sp>
      <p:sp>
        <p:nvSpPr>
          <p:cNvPr id="36998" name="AutoShape 134"/>
          <p:cNvSpPr>
            <a:spLocks/>
          </p:cNvSpPr>
          <p:nvPr/>
        </p:nvSpPr>
        <p:spPr bwMode="auto">
          <a:xfrm rot="5400000">
            <a:off x="4490644" y="1180705"/>
            <a:ext cx="173831" cy="465137"/>
          </a:xfrm>
          <a:prstGeom prst="rightBrace">
            <a:avLst>
              <a:gd name="adj1" fmla="val 1672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6999" name="Text Box 135"/>
          <p:cNvSpPr txBox="1">
            <a:spLocks noChangeArrowheads="1"/>
          </p:cNvSpPr>
          <p:nvPr/>
        </p:nvSpPr>
        <p:spPr bwMode="auto">
          <a:xfrm>
            <a:off x="4370601"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律</a:t>
            </a:r>
          </a:p>
          <a:p>
            <a:pPr algn="ctr"/>
            <a:r>
              <a:rPr lang="zh-TW" altLang="en-US">
                <a:solidFill>
                  <a:srgbClr val="FF0000"/>
                </a:solidFill>
                <a:ea typeface="SimHei" pitchFamily="49" charset="-122"/>
              </a:rPr>
              <a:t>例</a:t>
            </a:r>
          </a:p>
          <a:p>
            <a:pPr algn="ctr"/>
            <a:r>
              <a:rPr lang="zh-TW" altLang="en-US">
                <a:solidFill>
                  <a:srgbClr val="FF0000"/>
                </a:solidFill>
                <a:ea typeface="SimHei" pitchFamily="49" charset="-122"/>
              </a:rPr>
              <a:t>典</a:t>
            </a:r>
          </a:p>
          <a:p>
            <a:pPr algn="ctr"/>
            <a:r>
              <a:rPr lang="zh-TW" altLang="en-US">
                <a:solidFill>
                  <a:srgbClr val="FF0000"/>
                </a:solidFill>
                <a:ea typeface="SimHei" pitchFamily="49" charset="-122"/>
              </a:rPr>
              <a:t>章</a:t>
            </a:r>
          </a:p>
        </p:txBody>
      </p:sp>
      <p:sp>
        <p:nvSpPr>
          <p:cNvPr id="37000" name="Line 136"/>
          <p:cNvSpPr>
            <a:spLocks noChangeShapeType="1"/>
          </p:cNvSpPr>
          <p:nvPr/>
        </p:nvSpPr>
        <p:spPr bwMode="auto">
          <a:xfrm flipV="1">
            <a:off x="4933950"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1" name="Text Box 137"/>
          <p:cNvSpPr txBox="1">
            <a:spLocks noChangeArrowheads="1"/>
          </p:cNvSpPr>
          <p:nvPr/>
        </p:nvSpPr>
        <p:spPr bwMode="auto">
          <a:xfrm>
            <a:off x="4740489" y="1532336"/>
            <a:ext cx="415498"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dirty="0">
                <a:solidFill>
                  <a:srgbClr val="FF0000"/>
                </a:solidFill>
                <a:latin typeface="SimHei" pitchFamily="49" charset="-122"/>
                <a:ea typeface="SimHei" pitchFamily="49" charset="-122"/>
              </a:rPr>
              <a:t>38</a:t>
            </a:r>
          </a:p>
          <a:p>
            <a:pPr algn="ctr"/>
            <a:r>
              <a:rPr lang="zh-TW" altLang="en-US">
                <a:solidFill>
                  <a:srgbClr val="FF0000"/>
                </a:solidFill>
                <a:latin typeface="SimHei" pitchFamily="49" charset="-122"/>
                <a:ea typeface="SimHei" pitchFamily="49" charset="-122"/>
              </a:rPr>
              <a:t>年</a:t>
            </a:r>
          </a:p>
          <a:p>
            <a:pPr algn="ctr"/>
            <a:r>
              <a:rPr lang="zh-TW" altLang="en-US">
                <a:solidFill>
                  <a:srgbClr val="FF0000"/>
                </a:solidFill>
                <a:latin typeface="SimHei" pitchFamily="49" charset="-122"/>
                <a:ea typeface="SimHei" pitchFamily="49" charset="-122"/>
              </a:rPr>
              <a:t>後</a:t>
            </a:r>
          </a:p>
          <a:p>
            <a:pPr algn="ctr"/>
            <a:endParaRPr lang="zh-TW" altLang="en-US" sz="1000">
              <a:solidFill>
                <a:srgbClr val="FF0000"/>
              </a:solidFill>
              <a:latin typeface="SimHei" pitchFamily="49" charset="-122"/>
              <a:ea typeface="SimHei" pitchFamily="49" charset="-122"/>
            </a:endParaRPr>
          </a:p>
          <a:p>
            <a:pPr algn="ctr"/>
            <a:r>
              <a:rPr lang="zh-TW" altLang="en-US">
                <a:solidFill>
                  <a:srgbClr val="FF0000"/>
                </a:solidFill>
                <a:latin typeface="SimHei" pitchFamily="49" charset="-122"/>
                <a:ea typeface="SimHei" pitchFamily="49" charset="-122"/>
              </a:rPr>
              <a:t>擊</a:t>
            </a:r>
          </a:p>
          <a:p>
            <a:pPr algn="ctr"/>
            <a:r>
              <a:rPr lang="zh-TW" altLang="en-US">
                <a:solidFill>
                  <a:srgbClr val="FF0000"/>
                </a:solidFill>
                <a:latin typeface="SimHei" pitchFamily="49" charset="-122"/>
                <a:ea typeface="SimHei" pitchFamily="49" charset="-122"/>
              </a:rPr>
              <a:t>打</a:t>
            </a:r>
          </a:p>
          <a:p>
            <a:pPr algn="ctr"/>
            <a:r>
              <a:rPr lang="zh-TW" altLang="en-US">
                <a:solidFill>
                  <a:srgbClr val="FF0000"/>
                </a:solidFill>
                <a:latin typeface="SimHei" pitchFamily="49" charset="-122"/>
                <a:ea typeface="SimHei" pitchFamily="49" charset="-122"/>
              </a:rPr>
              <a:t>磐</a:t>
            </a:r>
          </a:p>
          <a:p>
            <a:pPr algn="ctr"/>
            <a:r>
              <a:rPr lang="zh-TW" altLang="en-US">
                <a:solidFill>
                  <a:srgbClr val="FF0000"/>
                </a:solidFill>
                <a:latin typeface="SimHei" pitchFamily="49" charset="-122"/>
                <a:ea typeface="SimHei" pitchFamily="49" charset="-122"/>
              </a:rPr>
              <a:t>石</a:t>
            </a:r>
          </a:p>
          <a:p>
            <a:pPr algn="ctr"/>
            <a:r>
              <a:rPr lang="en-US" altLang="zh-TW" dirty="0">
                <a:solidFill>
                  <a:srgbClr val="FF0000"/>
                </a:solidFill>
                <a:latin typeface="SimHei" pitchFamily="49" charset="-122"/>
                <a:ea typeface="SimHei" pitchFamily="49" charset="-122"/>
              </a:rPr>
              <a:t>︵</a:t>
            </a:r>
          </a:p>
          <a:p>
            <a:pPr algn="ctr"/>
            <a:r>
              <a:rPr lang="en-US" altLang="zh-TW" dirty="0">
                <a:solidFill>
                  <a:srgbClr val="FF0000"/>
                </a:solidFill>
                <a:latin typeface="SimHei" pitchFamily="49" charset="-122"/>
                <a:ea typeface="SimHei" pitchFamily="49" charset="-122"/>
              </a:rPr>
              <a:t>40</a:t>
            </a: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1</a:t>
            </a:r>
            <a:endParaRPr lang="zh-TW" altLang="en-US">
              <a:solidFill>
                <a:srgbClr val="FF0000"/>
              </a:solidFill>
              <a:latin typeface="SimHei" pitchFamily="49" charset="-122"/>
              <a:ea typeface="SimHei" pitchFamily="49" charset="-122"/>
            </a:endParaRPr>
          </a:p>
          <a:p>
            <a:pPr algn="ctr"/>
            <a:r>
              <a:rPr lang="en-US" altLang="zh-TW" dirty="0">
                <a:solidFill>
                  <a:srgbClr val="FF0000"/>
                </a:solidFill>
                <a:latin typeface="SimHei" pitchFamily="49" charset="-122"/>
                <a:ea typeface="SimHei" pitchFamily="49" charset="-122"/>
              </a:rPr>
              <a:t>︶</a:t>
            </a:r>
            <a:endParaRPr lang="zh-TW" altLang="en-US">
              <a:solidFill>
                <a:srgbClr val="FF0000"/>
              </a:solidFill>
              <a:latin typeface="SimHei" pitchFamily="49" charset="-122"/>
              <a:ea typeface="SimHei" pitchFamily="49" charset="-122"/>
            </a:endParaRPr>
          </a:p>
        </p:txBody>
      </p:sp>
      <p:sp>
        <p:nvSpPr>
          <p:cNvPr id="37002" name="Line 138"/>
          <p:cNvSpPr>
            <a:spLocks noChangeShapeType="1"/>
          </p:cNvSpPr>
          <p:nvPr/>
        </p:nvSpPr>
        <p:spPr bwMode="auto">
          <a:xfrm flipV="1">
            <a:off x="5172075"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3" name="Text Box 139"/>
          <p:cNvSpPr txBox="1">
            <a:spLocks noChangeArrowheads="1"/>
          </p:cNvSpPr>
          <p:nvPr/>
        </p:nvSpPr>
        <p:spPr bwMode="auto">
          <a:xfrm>
            <a:off x="4965914" y="1532335"/>
            <a:ext cx="415498"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latin typeface="SimHei" pitchFamily="49" charset="-122"/>
                <a:ea typeface="SimHei" pitchFamily="49" charset="-122"/>
              </a:rPr>
              <a:t>火</a:t>
            </a:r>
          </a:p>
          <a:p>
            <a:pPr algn="ctr"/>
            <a:r>
              <a:rPr lang="zh-TW" altLang="en-US">
                <a:solidFill>
                  <a:srgbClr val="FF0000"/>
                </a:solidFill>
                <a:latin typeface="SimHei" pitchFamily="49" charset="-122"/>
                <a:ea typeface="SimHei" pitchFamily="49" charset="-122"/>
              </a:rPr>
              <a:t>蛇</a:t>
            </a:r>
          </a:p>
          <a:p>
            <a:pPr algn="ctr"/>
            <a:r>
              <a:rPr lang="zh-TW" altLang="en-US">
                <a:solidFill>
                  <a:srgbClr val="FF0000"/>
                </a:solidFill>
                <a:latin typeface="SimHei" pitchFamily="49" charset="-122"/>
                <a:ea typeface="SimHei" pitchFamily="49" charset="-122"/>
              </a:rPr>
              <a:t>銅</a:t>
            </a:r>
          </a:p>
          <a:p>
            <a:pPr algn="ctr"/>
            <a:r>
              <a:rPr lang="zh-TW" altLang="en-US">
                <a:solidFill>
                  <a:srgbClr val="FF0000"/>
                </a:solidFill>
                <a:latin typeface="SimHei" pitchFamily="49" charset="-122"/>
                <a:ea typeface="SimHei" pitchFamily="49" charset="-122"/>
              </a:rPr>
              <a:t>蛇</a:t>
            </a:r>
          </a:p>
          <a:p>
            <a:pPr algn="ctr"/>
            <a:endParaRPr lang="zh-TW" altLang="en-US" sz="1000">
              <a:solidFill>
                <a:srgbClr val="FF0000"/>
              </a:solidFill>
              <a:latin typeface="SimHei" pitchFamily="49" charset="-122"/>
              <a:ea typeface="SimHei" pitchFamily="49" charset="-122"/>
            </a:endParaRPr>
          </a:p>
          <a:p>
            <a:pPr algn="ctr"/>
            <a:r>
              <a:rPr lang="zh-TW" altLang="en-US">
                <a:solidFill>
                  <a:srgbClr val="FF0000"/>
                </a:solidFill>
                <a:latin typeface="SimHei" pitchFamily="49" charset="-122"/>
                <a:ea typeface="SimHei" pitchFamily="49" charset="-122"/>
              </a:rPr>
              <a:t>戰</a:t>
            </a:r>
          </a:p>
          <a:p>
            <a:pPr algn="ctr"/>
            <a:r>
              <a:rPr lang="zh-TW" altLang="en-US">
                <a:solidFill>
                  <a:srgbClr val="FF0000"/>
                </a:solidFill>
                <a:latin typeface="SimHei" pitchFamily="49" charset="-122"/>
                <a:ea typeface="SimHei" pitchFamily="49" charset="-122"/>
              </a:rPr>
              <a:t>敗</a:t>
            </a:r>
          </a:p>
          <a:p>
            <a:pPr algn="ctr"/>
            <a:r>
              <a:rPr lang="zh-TW" altLang="en-US">
                <a:solidFill>
                  <a:srgbClr val="FF0000"/>
                </a:solidFill>
                <a:latin typeface="SimHei" pitchFamily="49" charset="-122"/>
                <a:ea typeface="SimHei" pitchFamily="49" charset="-122"/>
              </a:rPr>
              <a:t>西</a:t>
            </a:r>
          </a:p>
          <a:p>
            <a:pPr algn="ctr"/>
            <a:r>
              <a:rPr lang="zh-TW" altLang="en-US">
                <a:solidFill>
                  <a:srgbClr val="FF0000"/>
                </a:solidFill>
                <a:latin typeface="SimHei" pitchFamily="49" charset="-122"/>
                <a:ea typeface="SimHei" pitchFamily="49" charset="-122"/>
              </a:rPr>
              <a:t>宏</a:t>
            </a:r>
          </a:p>
          <a:p>
            <a:pPr algn="ctr"/>
            <a:r>
              <a:rPr lang="zh-TW" altLang="en-US">
                <a:solidFill>
                  <a:srgbClr val="FF0000"/>
                </a:solidFill>
                <a:latin typeface="SimHei" pitchFamily="49" charset="-122"/>
                <a:ea typeface="SimHei" pitchFamily="49" charset="-122"/>
              </a:rPr>
              <a:t>和</a:t>
            </a:r>
          </a:p>
          <a:p>
            <a:pPr algn="ctr"/>
            <a:r>
              <a:rPr lang="zh-TW" altLang="en-US">
                <a:solidFill>
                  <a:srgbClr val="FF0000"/>
                </a:solidFill>
                <a:latin typeface="SimHei" pitchFamily="49" charset="-122"/>
                <a:ea typeface="SimHei" pitchFamily="49" charset="-122"/>
              </a:rPr>
              <a:t>噩</a:t>
            </a:r>
          </a:p>
        </p:txBody>
      </p:sp>
      <p:sp>
        <p:nvSpPr>
          <p:cNvPr id="37004" name="AutoShape 140"/>
          <p:cNvSpPr>
            <a:spLocks/>
          </p:cNvSpPr>
          <p:nvPr/>
        </p:nvSpPr>
        <p:spPr bwMode="auto">
          <a:xfrm rot="5400000">
            <a:off x="5688413" y="944961"/>
            <a:ext cx="173831" cy="936625"/>
          </a:xfrm>
          <a:prstGeom prst="rightBrace">
            <a:avLst>
              <a:gd name="adj1" fmla="val 33676"/>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7005" name="Text Box 141"/>
          <p:cNvSpPr txBox="1">
            <a:spLocks noChangeArrowheads="1"/>
          </p:cNvSpPr>
          <p:nvPr/>
        </p:nvSpPr>
        <p:spPr bwMode="auto">
          <a:xfrm>
            <a:off x="5567576"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巴</a:t>
            </a:r>
          </a:p>
          <a:p>
            <a:pPr algn="ctr"/>
            <a:r>
              <a:rPr lang="zh-TW" altLang="en-US">
                <a:solidFill>
                  <a:srgbClr val="FF0000"/>
                </a:solidFill>
                <a:ea typeface="SimHei" pitchFamily="49" charset="-122"/>
              </a:rPr>
              <a:t>勒</a:t>
            </a:r>
          </a:p>
          <a:p>
            <a:pPr algn="ctr"/>
            <a:r>
              <a:rPr lang="zh-TW" altLang="en-US">
                <a:solidFill>
                  <a:srgbClr val="FF0000"/>
                </a:solidFill>
                <a:ea typeface="SimHei" pitchFamily="49" charset="-122"/>
              </a:rPr>
              <a:t>與</a:t>
            </a:r>
          </a:p>
          <a:p>
            <a:pPr algn="ctr"/>
            <a:r>
              <a:rPr lang="zh-TW" altLang="en-US">
                <a:solidFill>
                  <a:srgbClr val="FF0000"/>
                </a:solidFill>
                <a:ea typeface="SimHei" pitchFamily="49" charset="-122"/>
              </a:rPr>
              <a:t>巴</a:t>
            </a:r>
          </a:p>
          <a:p>
            <a:pPr algn="ctr"/>
            <a:r>
              <a:rPr lang="zh-TW" altLang="en-US">
                <a:solidFill>
                  <a:srgbClr val="FF0000"/>
                </a:solidFill>
                <a:ea typeface="SimHei" pitchFamily="49" charset="-122"/>
              </a:rPr>
              <a:t>蘭</a:t>
            </a:r>
          </a:p>
        </p:txBody>
      </p:sp>
      <p:sp>
        <p:nvSpPr>
          <p:cNvPr id="37006" name="Line 142"/>
          <p:cNvSpPr>
            <a:spLocks noChangeShapeType="1"/>
          </p:cNvSpPr>
          <p:nvPr/>
        </p:nvSpPr>
        <p:spPr bwMode="auto">
          <a:xfrm flipV="1">
            <a:off x="6378575" y="1294211"/>
            <a:ext cx="0" cy="20597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7" name="Text Box 143"/>
          <p:cNvSpPr txBox="1">
            <a:spLocks noChangeArrowheads="1"/>
          </p:cNvSpPr>
          <p:nvPr/>
        </p:nvSpPr>
        <p:spPr bwMode="auto">
          <a:xfrm>
            <a:off x="6174001" y="1532335"/>
            <a:ext cx="41549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二</a:t>
            </a:r>
          </a:p>
          <a:p>
            <a:pPr algn="ctr"/>
            <a:r>
              <a:rPr lang="zh-TW" altLang="en-US">
                <a:solidFill>
                  <a:srgbClr val="FF0000"/>
                </a:solidFill>
                <a:ea typeface="SimHei" pitchFamily="49" charset="-122"/>
              </a:rPr>
              <a:t>度</a:t>
            </a:r>
          </a:p>
          <a:p>
            <a:pPr algn="ctr"/>
            <a:r>
              <a:rPr lang="zh-TW" altLang="en-US">
                <a:solidFill>
                  <a:srgbClr val="FF0000"/>
                </a:solidFill>
                <a:ea typeface="SimHei" pitchFamily="49" charset="-122"/>
              </a:rPr>
              <a:t>數</a:t>
            </a:r>
          </a:p>
          <a:p>
            <a:pPr algn="ctr"/>
            <a:r>
              <a:rPr lang="zh-TW" altLang="en-US">
                <a:solidFill>
                  <a:srgbClr val="FF0000"/>
                </a:solidFill>
                <a:ea typeface="SimHei" pitchFamily="49" charset="-122"/>
              </a:rPr>
              <a:t>點</a:t>
            </a:r>
          </a:p>
          <a:p>
            <a:pPr algn="ctr"/>
            <a:r>
              <a:rPr lang="zh-TW" altLang="en-US">
                <a:solidFill>
                  <a:srgbClr val="FF0000"/>
                </a:solidFill>
                <a:ea typeface="SimHei" pitchFamily="49" charset="-122"/>
              </a:rPr>
              <a:t>百</a:t>
            </a:r>
          </a:p>
          <a:p>
            <a:pPr algn="ctr"/>
            <a:r>
              <a:rPr lang="zh-TW" altLang="en-US">
                <a:solidFill>
                  <a:srgbClr val="FF0000"/>
                </a:solidFill>
                <a:ea typeface="SimHei" pitchFamily="49" charset="-122"/>
              </a:rPr>
              <a:t>姓</a:t>
            </a:r>
          </a:p>
        </p:txBody>
      </p:sp>
      <p:sp>
        <p:nvSpPr>
          <p:cNvPr id="37008" name="Line 144"/>
          <p:cNvSpPr>
            <a:spLocks noChangeShapeType="1"/>
          </p:cNvSpPr>
          <p:nvPr/>
        </p:nvSpPr>
        <p:spPr bwMode="auto">
          <a:xfrm flipV="1">
            <a:off x="6616700" y="1294211"/>
            <a:ext cx="0" cy="20597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09" name="Text Box 145"/>
          <p:cNvSpPr txBox="1">
            <a:spLocks noChangeArrowheads="1"/>
          </p:cNvSpPr>
          <p:nvPr/>
        </p:nvSpPr>
        <p:spPr bwMode="auto">
          <a:xfrm>
            <a:off x="6412126"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約</a:t>
            </a:r>
          </a:p>
          <a:p>
            <a:pPr algn="ctr"/>
            <a:r>
              <a:rPr lang="zh-TW" altLang="en-US">
                <a:solidFill>
                  <a:srgbClr val="FF0000"/>
                </a:solidFill>
                <a:ea typeface="SimHei" pitchFamily="49" charset="-122"/>
              </a:rPr>
              <a:t>書</a:t>
            </a:r>
          </a:p>
          <a:p>
            <a:pPr algn="ctr"/>
            <a:r>
              <a:rPr lang="zh-TW" altLang="en-US">
                <a:solidFill>
                  <a:srgbClr val="FF0000"/>
                </a:solidFill>
                <a:ea typeface="SimHei" pitchFamily="49" charset="-122"/>
              </a:rPr>
              <a:t>亞</a:t>
            </a:r>
          </a:p>
          <a:p>
            <a:pPr algn="ctr"/>
            <a:r>
              <a:rPr lang="zh-TW" altLang="en-US">
                <a:solidFill>
                  <a:srgbClr val="FF0000"/>
                </a:solidFill>
                <a:ea typeface="SimHei" pitchFamily="49" charset="-122"/>
              </a:rPr>
              <a:t>接</a:t>
            </a:r>
          </a:p>
          <a:p>
            <a:pPr algn="ctr"/>
            <a:r>
              <a:rPr lang="zh-TW" altLang="en-US">
                <a:solidFill>
                  <a:srgbClr val="FF0000"/>
                </a:solidFill>
                <a:ea typeface="SimHei" pitchFamily="49" charset="-122"/>
              </a:rPr>
              <a:t>棒</a:t>
            </a:r>
          </a:p>
        </p:txBody>
      </p:sp>
      <p:sp>
        <p:nvSpPr>
          <p:cNvPr id="37010" name="AutoShape 146"/>
          <p:cNvSpPr>
            <a:spLocks/>
          </p:cNvSpPr>
          <p:nvPr/>
        </p:nvSpPr>
        <p:spPr bwMode="auto">
          <a:xfrm rot="5400000">
            <a:off x="7008419" y="1063230"/>
            <a:ext cx="173831" cy="700087"/>
          </a:xfrm>
          <a:prstGeom prst="rightBrace">
            <a:avLst>
              <a:gd name="adj1" fmla="val 25171"/>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7011" name="Text Box 147"/>
          <p:cNvSpPr txBox="1">
            <a:spLocks noChangeArrowheads="1"/>
          </p:cNvSpPr>
          <p:nvPr/>
        </p:nvSpPr>
        <p:spPr bwMode="auto">
          <a:xfrm>
            <a:off x="6889964"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律</a:t>
            </a:r>
          </a:p>
          <a:p>
            <a:pPr algn="ctr"/>
            <a:r>
              <a:rPr lang="zh-TW" altLang="en-US">
                <a:solidFill>
                  <a:srgbClr val="FF0000"/>
                </a:solidFill>
                <a:ea typeface="SimHei" pitchFamily="49" charset="-122"/>
              </a:rPr>
              <a:t>例</a:t>
            </a:r>
          </a:p>
          <a:p>
            <a:pPr algn="ctr"/>
            <a:r>
              <a:rPr lang="zh-TW" altLang="en-US">
                <a:solidFill>
                  <a:srgbClr val="FF0000"/>
                </a:solidFill>
                <a:ea typeface="SimHei" pitchFamily="49" charset="-122"/>
              </a:rPr>
              <a:t>典</a:t>
            </a:r>
          </a:p>
          <a:p>
            <a:pPr algn="ctr"/>
            <a:r>
              <a:rPr lang="zh-TW" altLang="en-US">
                <a:solidFill>
                  <a:srgbClr val="FF0000"/>
                </a:solidFill>
                <a:ea typeface="SimHei" pitchFamily="49" charset="-122"/>
              </a:rPr>
              <a:t>章</a:t>
            </a:r>
          </a:p>
        </p:txBody>
      </p:sp>
      <p:sp>
        <p:nvSpPr>
          <p:cNvPr id="37012" name="Line 148"/>
          <p:cNvSpPr>
            <a:spLocks noChangeShapeType="1"/>
          </p:cNvSpPr>
          <p:nvPr/>
        </p:nvSpPr>
        <p:spPr bwMode="auto">
          <a:xfrm flipV="1">
            <a:off x="7573963"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13" name="Text Box 149"/>
          <p:cNvSpPr txBox="1">
            <a:spLocks noChangeArrowheads="1"/>
          </p:cNvSpPr>
          <p:nvPr/>
        </p:nvSpPr>
        <p:spPr bwMode="auto">
          <a:xfrm>
            <a:off x="7366214" y="1532335"/>
            <a:ext cx="41549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報</a:t>
            </a:r>
          </a:p>
          <a:p>
            <a:pPr algn="ctr"/>
            <a:r>
              <a:rPr lang="zh-TW" altLang="en-US">
                <a:solidFill>
                  <a:srgbClr val="FF0000"/>
                </a:solidFill>
                <a:ea typeface="SimHei" pitchFamily="49" charset="-122"/>
              </a:rPr>
              <a:t>復</a:t>
            </a:r>
          </a:p>
          <a:p>
            <a:pPr algn="ctr"/>
            <a:r>
              <a:rPr lang="zh-TW" altLang="en-US">
                <a:solidFill>
                  <a:srgbClr val="FF0000"/>
                </a:solidFill>
                <a:ea typeface="SimHei" pitchFamily="49" charset="-122"/>
              </a:rPr>
              <a:t>米</a:t>
            </a:r>
          </a:p>
          <a:p>
            <a:pPr algn="ctr"/>
            <a:r>
              <a:rPr lang="zh-TW" altLang="en-US">
                <a:solidFill>
                  <a:srgbClr val="FF0000"/>
                </a:solidFill>
                <a:ea typeface="SimHei" pitchFamily="49" charset="-122"/>
              </a:rPr>
              <a:t>甸</a:t>
            </a:r>
          </a:p>
          <a:p>
            <a:pPr algn="ctr"/>
            <a:r>
              <a:rPr lang="zh-TW" altLang="en-US">
                <a:solidFill>
                  <a:srgbClr val="FF0000"/>
                </a:solidFill>
                <a:ea typeface="SimHei" pitchFamily="49" charset="-122"/>
              </a:rPr>
              <a:t>人</a:t>
            </a:r>
          </a:p>
        </p:txBody>
      </p:sp>
      <p:sp>
        <p:nvSpPr>
          <p:cNvPr id="37014" name="Line 150"/>
          <p:cNvSpPr>
            <a:spLocks noChangeShapeType="1"/>
          </p:cNvSpPr>
          <p:nvPr/>
        </p:nvSpPr>
        <p:spPr bwMode="auto">
          <a:xfrm flipV="1">
            <a:off x="7808913"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15" name="Text Box 151"/>
          <p:cNvSpPr txBox="1">
            <a:spLocks noChangeArrowheads="1"/>
          </p:cNvSpPr>
          <p:nvPr/>
        </p:nvSpPr>
        <p:spPr bwMode="auto">
          <a:xfrm>
            <a:off x="7604339"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dirty="0">
                <a:solidFill>
                  <a:srgbClr val="FF0000"/>
                </a:solidFill>
                <a:ea typeface="SimHei" pitchFamily="49" charset="-122"/>
              </a:rPr>
              <a:t>分</a:t>
            </a:r>
          </a:p>
          <a:p>
            <a:pPr algn="ctr"/>
            <a:r>
              <a:rPr lang="zh-TW" altLang="en-US" dirty="0">
                <a:solidFill>
                  <a:srgbClr val="FF0000"/>
                </a:solidFill>
                <a:ea typeface="SimHei" pitchFamily="49" charset="-122"/>
              </a:rPr>
              <a:t>河</a:t>
            </a:r>
          </a:p>
          <a:p>
            <a:pPr algn="ctr"/>
            <a:r>
              <a:rPr lang="zh-TW" altLang="en-US" dirty="0">
                <a:solidFill>
                  <a:srgbClr val="FF0000"/>
                </a:solidFill>
                <a:ea typeface="SimHei" pitchFamily="49" charset="-122"/>
              </a:rPr>
              <a:t>東</a:t>
            </a:r>
          </a:p>
          <a:p>
            <a:pPr algn="ctr"/>
            <a:r>
              <a:rPr lang="zh-TW" altLang="en-US" dirty="0">
                <a:solidFill>
                  <a:srgbClr val="FF0000"/>
                </a:solidFill>
                <a:ea typeface="SimHei" pitchFamily="49" charset="-122"/>
              </a:rPr>
              <a:t>地</a:t>
            </a:r>
          </a:p>
        </p:txBody>
      </p:sp>
      <p:sp>
        <p:nvSpPr>
          <p:cNvPr id="37016" name="Line 152"/>
          <p:cNvSpPr>
            <a:spLocks noChangeShapeType="1"/>
          </p:cNvSpPr>
          <p:nvPr/>
        </p:nvSpPr>
        <p:spPr bwMode="auto">
          <a:xfrm flipV="1">
            <a:off x="8056563" y="1293020"/>
            <a:ext cx="0" cy="205979"/>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zh-HK" altLang="en-US">
              <a:solidFill>
                <a:schemeClr val="bg1">
                  <a:lumMod val="65000"/>
                  <a:lumOff val="35000"/>
                </a:schemeClr>
              </a:solidFill>
            </a:endParaRPr>
          </a:p>
        </p:txBody>
      </p:sp>
      <p:sp>
        <p:nvSpPr>
          <p:cNvPr id="37017" name="Text Box 153"/>
          <p:cNvSpPr txBox="1">
            <a:spLocks noChangeArrowheads="1"/>
          </p:cNvSpPr>
          <p:nvPr/>
        </p:nvSpPr>
        <p:spPr bwMode="auto">
          <a:xfrm>
            <a:off x="7851989"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曠</a:t>
            </a:r>
          </a:p>
          <a:p>
            <a:pPr algn="ctr"/>
            <a:r>
              <a:rPr lang="zh-TW" altLang="en-US">
                <a:solidFill>
                  <a:srgbClr val="FF0000"/>
                </a:solidFill>
                <a:ea typeface="SimHei" pitchFamily="49" charset="-122"/>
              </a:rPr>
              <a:t>野</a:t>
            </a:r>
          </a:p>
          <a:p>
            <a:pPr algn="ctr"/>
            <a:r>
              <a:rPr lang="zh-TW" altLang="en-US">
                <a:solidFill>
                  <a:srgbClr val="FF0000"/>
                </a:solidFill>
                <a:ea typeface="SimHei" pitchFamily="49" charset="-122"/>
              </a:rPr>
              <a:t>行</a:t>
            </a:r>
          </a:p>
          <a:p>
            <a:pPr algn="ctr"/>
            <a:r>
              <a:rPr lang="zh-TW" altLang="en-US">
                <a:solidFill>
                  <a:srgbClr val="FF0000"/>
                </a:solidFill>
                <a:ea typeface="SimHei" pitchFamily="49" charset="-122"/>
              </a:rPr>
              <a:t>程</a:t>
            </a:r>
          </a:p>
        </p:txBody>
      </p:sp>
      <p:sp>
        <p:nvSpPr>
          <p:cNvPr id="37018" name="AutoShape 154"/>
          <p:cNvSpPr>
            <a:spLocks/>
          </p:cNvSpPr>
          <p:nvPr/>
        </p:nvSpPr>
        <p:spPr bwMode="auto">
          <a:xfrm rot="5400000">
            <a:off x="8446694" y="1063230"/>
            <a:ext cx="173831" cy="700087"/>
          </a:xfrm>
          <a:prstGeom prst="rightBrace">
            <a:avLst>
              <a:gd name="adj1" fmla="val 25171"/>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zh-HK" altLang="en-US">
              <a:solidFill>
                <a:schemeClr val="bg1">
                  <a:lumMod val="65000"/>
                  <a:lumOff val="35000"/>
                </a:schemeClr>
              </a:solidFill>
            </a:endParaRPr>
          </a:p>
        </p:txBody>
      </p:sp>
      <p:sp>
        <p:nvSpPr>
          <p:cNvPr id="37019" name="Text Box 155"/>
          <p:cNvSpPr txBox="1">
            <a:spLocks noChangeArrowheads="1"/>
          </p:cNvSpPr>
          <p:nvPr/>
        </p:nvSpPr>
        <p:spPr bwMode="auto">
          <a:xfrm>
            <a:off x="8331414" y="1532336"/>
            <a:ext cx="4154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rgbClr val="FF0000"/>
                </a:solidFill>
                <a:ea typeface="SimHei" pitchFamily="49" charset="-122"/>
              </a:rPr>
              <a:t>迦</a:t>
            </a:r>
          </a:p>
          <a:p>
            <a:pPr algn="ctr"/>
            <a:r>
              <a:rPr lang="zh-TW" altLang="en-US">
                <a:solidFill>
                  <a:srgbClr val="FF0000"/>
                </a:solidFill>
                <a:ea typeface="SimHei" pitchFamily="49" charset="-122"/>
              </a:rPr>
              <a:t>南</a:t>
            </a:r>
          </a:p>
          <a:p>
            <a:pPr algn="ctr"/>
            <a:r>
              <a:rPr lang="zh-TW" altLang="en-US">
                <a:solidFill>
                  <a:srgbClr val="FF0000"/>
                </a:solidFill>
                <a:ea typeface="SimHei" pitchFamily="49" charset="-122"/>
              </a:rPr>
              <a:t>境</a:t>
            </a:r>
          </a:p>
          <a:p>
            <a:pPr algn="ctr"/>
            <a:r>
              <a:rPr lang="zh-TW" altLang="en-US">
                <a:solidFill>
                  <a:srgbClr val="FF0000"/>
                </a:solidFill>
                <a:ea typeface="SimHei" pitchFamily="49" charset="-122"/>
              </a:rPr>
              <a:t>界</a:t>
            </a:r>
          </a:p>
        </p:txBody>
      </p:sp>
      <p:sp>
        <p:nvSpPr>
          <p:cNvPr id="37020" name="AutoShape 156" descr="Stationery"/>
          <p:cNvSpPr>
            <a:spLocks noChangeArrowheads="1"/>
          </p:cNvSpPr>
          <p:nvPr/>
        </p:nvSpPr>
        <p:spPr bwMode="auto">
          <a:xfrm>
            <a:off x="3633791" y="340520"/>
            <a:ext cx="1874837" cy="442913"/>
          </a:xfrm>
          <a:prstGeom prst="plaque">
            <a:avLst>
              <a:gd name="adj" fmla="val 16667"/>
            </a:avLst>
          </a:prstGeom>
          <a:blipFill dpi="0" rotWithShape="1">
            <a:blip r:embed="rId3"/>
            <a:srcRect/>
            <a:tile tx="0" ty="0" sx="100000" sy="100000" flip="none" algn="tl"/>
          </a:blipFill>
          <a:ln w="9525">
            <a:solidFill>
              <a:schemeClr val="tx1"/>
            </a:solidFill>
            <a:miter lim="800000"/>
            <a:headEnd/>
            <a:tailEnd/>
          </a:ln>
          <a:effectLst>
            <a:outerShdw dist="35921" dir="2700000" algn="ctr" rotWithShape="0">
              <a:schemeClr val="tx1"/>
            </a:outerShdw>
          </a:effectLst>
        </p:spPr>
        <p:txBody>
          <a:bodyPr wrap="none" anchor="ctr"/>
          <a:lstStyle/>
          <a:p>
            <a:pPr algn="ctr"/>
            <a:r>
              <a:rPr lang="zh-TW" altLang="en-US" sz="2400" b="1" dirty="0">
                <a:solidFill>
                  <a:srgbClr val="7030A0"/>
                </a:solidFill>
                <a:latin typeface="文鼎中楷" panose="020B0609010101010101" pitchFamily="49" charset="-120"/>
                <a:ea typeface="文鼎中楷" panose="020B0609010101010101" pitchFamily="49" charset="-120"/>
              </a:rPr>
              <a:t>民數記</a:t>
            </a:r>
          </a:p>
        </p:txBody>
      </p:sp>
      <p:sp>
        <p:nvSpPr>
          <p:cNvPr id="37021" name="AutoShape 157"/>
          <p:cNvSpPr>
            <a:spLocks/>
          </p:cNvSpPr>
          <p:nvPr/>
        </p:nvSpPr>
        <p:spPr bwMode="auto">
          <a:xfrm rot="5400000">
            <a:off x="2422925" y="2030414"/>
            <a:ext cx="173831" cy="4549775"/>
          </a:xfrm>
          <a:prstGeom prst="rightBrace">
            <a:avLst>
              <a:gd name="adj1" fmla="val 163584"/>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37022" name="AutoShape 158"/>
          <p:cNvSpPr>
            <a:spLocks/>
          </p:cNvSpPr>
          <p:nvPr/>
        </p:nvSpPr>
        <p:spPr bwMode="auto">
          <a:xfrm rot="5400000">
            <a:off x="6771087" y="2286001"/>
            <a:ext cx="173831" cy="4038600"/>
          </a:xfrm>
          <a:prstGeom prst="rightBrace">
            <a:avLst>
              <a:gd name="adj1" fmla="val 145205"/>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37023" name="Text Box 159"/>
          <p:cNvSpPr txBox="1">
            <a:spLocks noChangeArrowheads="1"/>
          </p:cNvSpPr>
          <p:nvPr/>
        </p:nvSpPr>
        <p:spPr bwMode="auto">
          <a:xfrm>
            <a:off x="2071259" y="4436269"/>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chemeClr val="accent2"/>
                </a:solidFill>
                <a:ea typeface="SimHei" pitchFamily="49" charset="-122"/>
              </a:rPr>
              <a:t>第二年</a:t>
            </a:r>
          </a:p>
        </p:txBody>
      </p:sp>
      <p:sp>
        <p:nvSpPr>
          <p:cNvPr id="37024" name="Text Box 160"/>
          <p:cNvSpPr txBox="1">
            <a:spLocks noChangeArrowheads="1"/>
          </p:cNvSpPr>
          <p:nvPr/>
        </p:nvSpPr>
        <p:spPr bwMode="auto">
          <a:xfrm>
            <a:off x="6304002" y="4436269"/>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a:solidFill>
                  <a:schemeClr val="accent2"/>
                </a:solidFill>
                <a:ea typeface="SimHei" pitchFamily="49" charset="-122"/>
              </a:rPr>
              <a:t>第四十年</a:t>
            </a:r>
          </a:p>
        </p:txBody>
      </p:sp>
      <p:sp>
        <p:nvSpPr>
          <p:cNvPr id="37025" name="AutoShape 161" descr="Pink tissue paper"/>
          <p:cNvSpPr>
            <a:spLocks noChangeArrowheads="1"/>
          </p:cNvSpPr>
          <p:nvPr/>
        </p:nvSpPr>
        <p:spPr bwMode="auto">
          <a:xfrm>
            <a:off x="917644" y="2937094"/>
            <a:ext cx="938213" cy="329804"/>
          </a:xfrm>
          <a:prstGeom prst="wedgeRectCallout">
            <a:avLst>
              <a:gd name="adj1" fmla="val -57444"/>
              <a:gd name="adj2" fmla="val -113898"/>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zh-TW" altLang="en-US" b="1" dirty="0">
                <a:solidFill>
                  <a:schemeClr val="bg2">
                    <a:lumMod val="75000"/>
                    <a:lumOff val="25000"/>
                  </a:schemeClr>
                </a:solidFill>
                <a:ea typeface="SimHei" pitchFamily="49" charset="-122"/>
              </a:rPr>
              <a:t>舊一代</a:t>
            </a:r>
          </a:p>
        </p:txBody>
      </p:sp>
      <p:sp>
        <p:nvSpPr>
          <p:cNvPr id="37026" name="AutoShape 162" descr="Pink tissue paper"/>
          <p:cNvSpPr>
            <a:spLocks noChangeArrowheads="1"/>
          </p:cNvSpPr>
          <p:nvPr/>
        </p:nvSpPr>
        <p:spPr bwMode="auto">
          <a:xfrm>
            <a:off x="6367251" y="3614810"/>
            <a:ext cx="938213" cy="329803"/>
          </a:xfrm>
          <a:prstGeom prst="wedgeRectCallout">
            <a:avLst>
              <a:gd name="adj1" fmla="val -41199"/>
              <a:gd name="adj2" fmla="val -127616"/>
            </a:avLst>
          </a:prstGeom>
          <a:blipFill dpi="0" rotWithShape="1">
            <a:blip r:embed="rId4"/>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zh-TW" altLang="en-US" b="1" dirty="0">
                <a:solidFill>
                  <a:schemeClr val="bg2">
                    <a:lumMod val="75000"/>
                    <a:lumOff val="25000"/>
                  </a:schemeClr>
                </a:solidFill>
                <a:ea typeface="SimHei" pitchFamily="49" charset="-122"/>
              </a:rPr>
              <a:t>新一代</a:t>
            </a:r>
          </a:p>
        </p:txBody>
      </p:sp>
      <p:sp>
        <p:nvSpPr>
          <p:cNvPr id="37027" name="Rectangle 163"/>
          <p:cNvSpPr>
            <a:spLocks noChangeArrowheads="1"/>
          </p:cNvSpPr>
          <p:nvPr/>
        </p:nvSpPr>
        <p:spPr bwMode="auto">
          <a:xfrm>
            <a:off x="5070475" y="2361010"/>
            <a:ext cx="173038" cy="19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cxnSp>
        <p:nvCxnSpPr>
          <p:cNvPr id="37029" name="AutoShape 165"/>
          <p:cNvCxnSpPr>
            <a:cxnSpLocks noChangeShapeType="1"/>
            <a:endCxn id="37027" idx="3"/>
          </p:cNvCxnSpPr>
          <p:nvPr/>
        </p:nvCxnSpPr>
        <p:spPr bwMode="auto">
          <a:xfrm rot="10800000">
            <a:off x="5243513" y="2456857"/>
            <a:ext cx="452438" cy="1487755"/>
          </a:xfrm>
          <a:prstGeom prst="bentConnector3">
            <a:avLst>
              <a:gd name="adj1" fmla="val 50000"/>
            </a:avLst>
          </a:prstGeom>
          <a:noFill/>
          <a:ln w="9525">
            <a:solidFill>
              <a:srgbClr val="66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044" name="Text Box 180"/>
          <p:cNvSpPr txBox="1">
            <a:spLocks noChangeArrowheads="1"/>
          </p:cNvSpPr>
          <p:nvPr/>
        </p:nvSpPr>
        <p:spPr bwMode="auto">
          <a:xfrm rot="-548825">
            <a:off x="2974673" y="3957216"/>
            <a:ext cx="1597025" cy="369332"/>
          </a:xfrm>
          <a:prstGeom prst="rect">
            <a:avLst/>
          </a:prstGeom>
          <a:solidFill>
            <a:srgbClr val="A50021">
              <a:alpha val="7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dirty="0">
                <a:solidFill>
                  <a:schemeClr val="bg1"/>
                </a:solidFill>
                <a:ea typeface="SimHei" pitchFamily="49" charset="-122"/>
              </a:rPr>
              <a:t>百姓叛逆</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199" t="28138" r="9649" b="24560"/>
          <a:stretch/>
        </p:blipFill>
        <p:spPr bwMode="auto">
          <a:xfrm>
            <a:off x="0" y="-5187"/>
            <a:ext cx="9144000" cy="514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橢圓 1"/>
          <p:cNvSpPr/>
          <p:nvPr/>
        </p:nvSpPr>
        <p:spPr>
          <a:xfrm>
            <a:off x="2051720" y="915566"/>
            <a:ext cx="666965" cy="409257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書卷 (水平) 2"/>
          <p:cNvSpPr/>
          <p:nvPr/>
        </p:nvSpPr>
        <p:spPr>
          <a:xfrm>
            <a:off x="266701" y="195486"/>
            <a:ext cx="3109911" cy="720080"/>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7030A0"/>
                </a:solidFill>
              </a:rPr>
              <a:t>堂用</a:t>
            </a:r>
            <a:r>
              <a:rPr lang="zh-TW" altLang="en-US" b="1" dirty="0" smtClean="0">
                <a:solidFill>
                  <a:srgbClr val="7030A0"/>
                </a:solidFill>
              </a:rPr>
              <a:t>聖經：</a:t>
            </a:r>
            <a:r>
              <a:rPr lang="en-US" altLang="zh-TW" b="1" dirty="0" smtClean="0">
                <a:solidFill>
                  <a:srgbClr val="7030A0"/>
                </a:solidFill>
              </a:rPr>
              <a:t>138-140</a:t>
            </a:r>
            <a:endParaRPr lang="zh-HK" altLang="en-US" b="1" dirty="0">
              <a:solidFill>
                <a:srgbClr val="7030A0"/>
              </a:solidFill>
            </a:endParaRPr>
          </a:p>
        </p:txBody>
      </p:sp>
    </p:spTree>
    <p:extLst>
      <p:ext uri="{BB962C8B-B14F-4D97-AF65-F5344CB8AC3E}">
        <p14:creationId xmlns:p14="http://schemas.microsoft.com/office/powerpoint/2010/main" val="423611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843558"/>
            <a:ext cx="7704856" cy="2554545"/>
          </a:xfrm>
          <a:prstGeom prst="rect">
            <a:avLst/>
          </a:prstGeom>
        </p:spPr>
        <p:txBody>
          <a:bodyPr wrap="square">
            <a:spAutoFit/>
          </a:bodyPr>
          <a:lstStyle/>
          <a:p>
            <a:pPr algn="just"/>
            <a:r>
              <a:rPr lang="zh-TW" altLang="zh-HK" sz="3200" b="1" dirty="0"/>
              <a:t>民</a:t>
            </a:r>
            <a:r>
              <a:rPr lang="en-US" altLang="zh-HK" sz="3200" b="1" dirty="0"/>
              <a:t>10:11 </a:t>
            </a:r>
            <a:r>
              <a:rPr lang="zh-HK" altLang="zh-HK" sz="3200" b="1" dirty="0"/>
              <a:t>第二年二月二十日，雲彩從法櫃的帳幕收上去。</a:t>
            </a:r>
            <a:r>
              <a:rPr lang="en-US" altLang="zh-HK" sz="3200" b="1" dirty="0"/>
              <a:t> 12 </a:t>
            </a:r>
            <a:r>
              <a:rPr lang="zh-HK" altLang="zh-HK" sz="3200" b="1" dirty="0"/>
              <a:t>以色列人</a:t>
            </a:r>
            <a:r>
              <a:rPr lang="zh-HK" altLang="zh-HK" sz="3200" b="1" dirty="0">
                <a:solidFill>
                  <a:srgbClr val="FFFF00"/>
                </a:solidFill>
              </a:rPr>
              <a:t>就按站</a:t>
            </a:r>
            <a:r>
              <a:rPr lang="zh-HK" altLang="zh-HK" sz="3200" b="1" dirty="0"/>
              <a:t>往前行，</a:t>
            </a:r>
            <a:r>
              <a:rPr lang="zh-HK" altLang="zh-HK" sz="3200" b="1" dirty="0">
                <a:solidFill>
                  <a:srgbClr val="FFFF00"/>
                </a:solidFill>
              </a:rPr>
              <a:t>離開西奈的曠野</a:t>
            </a:r>
            <a:r>
              <a:rPr lang="zh-HK" altLang="zh-HK" sz="3200" b="1" dirty="0"/>
              <a:t>，雲彩停住在</a:t>
            </a:r>
            <a:r>
              <a:rPr lang="zh-HK" altLang="zh-HK" sz="3200" b="1" dirty="0">
                <a:solidFill>
                  <a:srgbClr val="FFFF00"/>
                </a:solidFill>
              </a:rPr>
              <a:t>巴蘭的曠野</a:t>
            </a:r>
            <a:r>
              <a:rPr lang="zh-HK" altLang="zh-HK" sz="3200" b="1" dirty="0"/>
              <a:t>。</a:t>
            </a:r>
            <a:r>
              <a:rPr lang="en-US" altLang="zh-HK" sz="3200" b="1" dirty="0"/>
              <a:t> 13 </a:t>
            </a:r>
            <a:r>
              <a:rPr lang="zh-HK" altLang="zh-HK" sz="3200" b="1" dirty="0"/>
              <a:t>這是他們照耶和華藉摩西所吩咐的，</a:t>
            </a:r>
            <a:r>
              <a:rPr lang="zh-HK" altLang="zh-HK" sz="3200" b="1" dirty="0">
                <a:solidFill>
                  <a:srgbClr val="FFFF00"/>
                </a:solidFill>
              </a:rPr>
              <a:t>初次往前行</a:t>
            </a:r>
            <a:r>
              <a:rPr lang="zh-HK" altLang="zh-HK" sz="3200" b="1" dirty="0"/>
              <a:t>。 </a:t>
            </a:r>
            <a:endParaRPr lang="zh-HK" altLang="en-US" sz="3200"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82" t="23417" r="9748" b="32202"/>
          <a:stretch/>
        </p:blipFill>
        <p:spPr bwMode="auto">
          <a:xfrm>
            <a:off x="8144" y="24402"/>
            <a:ext cx="9135856" cy="5119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橢圓 2"/>
          <p:cNvSpPr/>
          <p:nvPr/>
        </p:nvSpPr>
        <p:spPr>
          <a:xfrm>
            <a:off x="1331640" y="1851671"/>
            <a:ext cx="7200800" cy="576064"/>
          </a:xfrm>
          <a:prstGeom prst="ellipse">
            <a:avLst/>
          </a:prstGeom>
          <a:noFill/>
          <a:ln w="57150">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noFill/>
            </a:endParaRPr>
          </a:p>
        </p:txBody>
      </p:sp>
    </p:spTree>
    <p:extLst>
      <p:ext uri="{BB962C8B-B14F-4D97-AF65-F5344CB8AC3E}">
        <p14:creationId xmlns:p14="http://schemas.microsoft.com/office/powerpoint/2010/main" val="31063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xodus ma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89" y="1"/>
            <a:ext cx="7388225" cy="5147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Oval 3"/>
          <p:cNvSpPr>
            <a:spLocks noChangeArrowheads="1"/>
          </p:cNvSpPr>
          <p:nvPr/>
        </p:nvSpPr>
        <p:spPr bwMode="auto">
          <a:xfrm>
            <a:off x="4814889" y="4144566"/>
            <a:ext cx="846137" cy="529828"/>
          </a:xfrm>
          <a:prstGeom prst="ellipse">
            <a:avLst/>
          </a:prstGeom>
          <a:solidFill>
            <a:srgbClr val="FF9933">
              <a:alpha val="73000"/>
            </a:srgbClr>
          </a:solidFill>
          <a:ln w="9525">
            <a:solidFill>
              <a:schemeClr val="bg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a:solidFill>
                  <a:schemeClr val="bg1"/>
                </a:solidFill>
                <a:ea typeface="SimHei" pitchFamily="49" charset="-122"/>
              </a:rPr>
              <a:t>西乃的</a:t>
            </a:r>
          </a:p>
          <a:p>
            <a:pPr algn="ctr"/>
            <a:r>
              <a:rPr lang="zh-TW" altLang="en-US">
                <a:solidFill>
                  <a:schemeClr val="bg1"/>
                </a:solidFill>
                <a:ea typeface="SimHei" pitchFamily="49" charset="-122"/>
              </a:rPr>
              <a:t>曠野</a:t>
            </a:r>
          </a:p>
        </p:txBody>
      </p:sp>
      <p:sp>
        <p:nvSpPr>
          <p:cNvPr id="16388" name="Oval 4"/>
          <p:cNvSpPr>
            <a:spLocks noChangeArrowheads="1"/>
          </p:cNvSpPr>
          <p:nvPr/>
        </p:nvSpPr>
        <p:spPr bwMode="auto">
          <a:xfrm>
            <a:off x="4572001" y="1779985"/>
            <a:ext cx="1693863" cy="1528763"/>
          </a:xfrm>
          <a:prstGeom prst="ellipse">
            <a:avLst/>
          </a:prstGeom>
          <a:solidFill>
            <a:srgbClr val="FF9933">
              <a:alpha val="73000"/>
            </a:srgbClr>
          </a:solidFill>
          <a:ln w="9525">
            <a:solidFill>
              <a:schemeClr val="bg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a:solidFill>
                  <a:schemeClr val="bg1"/>
                </a:solidFill>
                <a:ea typeface="SimHei" pitchFamily="49" charset="-122"/>
              </a:rPr>
              <a:t>巴蘭的</a:t>
            </a:r>
          </a:p>
          <a:p>
            <a:pPr algn="ctr"/>
            <a:r>
              <a:rPr lang="zh-TW" altLang="en-US">
                <a:solidFill>
                  <a:schemeClr val="bg1"/>
                </a:solidFill>
                <a:ea typeface="SimHei" pitchFamily="49" charset="-122"/>
              </a:rPr>
              <a:t>曠野</a:t>
            </a:r>
          </a:p>
        </p:txBody>
      </p:sp>
      <p:sp>
        <p:nvSpPr>
          <p:cNvPr id="16389" name="AutoShape 5"/>
          <p:cNvSpPr>
            <a:spLocks noChangeArrowheads="1"/>
          </p:cNvSpPr>
          <p:nvPr/>
        </p:nvSpPr>
        <p:spPr bwMode="auto">
          <a:xfrm>
            <a:off x="3990976" y="4319588"/>
            <a:ext cx="1038225" cy="601266"/>
          </a:xfrm>
          <a:prstGeom prst="wedgeRectCallout">
            <a:avLst>
              <a:gd name="adj1" fmla="val 64986"/>
              <a:gd name="adj2" fmla="val -57523"/>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120000"/>
              </a:lnSpc>
            </a:pPr>
            <a:r>
              <a:rPr kumimoji="1" lang="zh-TW" altLang="en-US" dirty="0">
                <a:solidFill>
                  <a:srgbClr val="7030A0"/>
                </a:solidFill>
                <a:latin typeface="SimHei" pitchFamily="49" charset="-122"/>
                <a:ea typeface="SimHei" pitchFamily="49" charset="-122"/>
              </a:rPr>
              <a:t>西乃山</a:t>
            </a:r>
          </a:p>
          <a:p>
            <a:pPr algn="ctr">
              <a:lnSpc>
                <a:spcPct val="120000"/>
              </a:lnSpc>
            </a:pPr>
            <a:r>
              <a:rPr kumimoji="1" lang="en-US" altLang="zh-TW" dirty="0">
                <a:solidFill>
                  <a:srgbClr val="7030A0"/>
                </a:solidFill>
                <a:latin typeface="SimHei" pitchFamily="49" charset="-122"/>
                <a:ea typeface="SimHei" pitchFamily="49" charset="-122"/>
              </a:rPr>
              <a:t>(</a:t>
            </a:r>
            <a:r>
              <a:rPr kumimoji="1" lang="zh-TW" altLang="en-US" dirty="0">
                <a:solidFill>
                  <a:srgbClr val="7030A0"/>
                </a:solidFill>
                <a:latin typeface="SimHei" pitchFamily="49" charset="-122"/>
                <a:ea typeface="SimHei" pitchFamily="49" charset="-122"/>
              </a:rPr>
              <a:t>何烈山</a:t>
            </a:r>
            <a:r>
              <a:rPr kumimoji="1" lang="en-US" altLang="zh-TW" dirty="0">
                <a:solidFill>
                  <a:srgbClr val="7030A0"/>
                </a:solidFill>
                <a:latin typeface="SimHei" pitchFamily="49" charset="-122"/>
                <a:ea typeface="SimHei" pitchFamily="49" charset="-122"/>
              </a:rPr>
              <a:t>)</a:t>
            </a:r>
          </a:p>
        </p:txBody>
      </p:sp>
      <p:sp>
        <p:nvSpPr>
          <p:cNvPr id="16391" name="Freeform 7"/>
          <p:cNvSpPr>
            <a:spLocks/>
          </p:cNvSpPr>
          <p:nvPr/>
        </p:nvSpPr>
        <p:spPr bwMode="auto">
          <a:xfrm>
            <a:off x="5038726" y="1279922"/>
            <a:ext cx="2189163" cy="670322"/>
          </a:xfrm>
          <a:custGeom>
            <a:avLst/>
            <a:gdLst>
              <a:gd name="T0" fmla="*/ 0 w 1379"/>
              <a:gd name="T1" fmla="*/ 0 h 563"/>
              <a:gd name="T2" fmla="*/ 13 w 1379"/>
              <a:gd name="T3" fmla="*/ 55 h 563"/>
              <a:gd name="T4" fmla="*/ 77 w 1379"/>
              <a:gd name="T5" fmla="*/ 141 h 563"/>
              <a:gd name="T6" fmla="*/ 218 w 1379"/>
              <a:gd name="T7" fmla="*/ 253 h 563"/>
              <a:gd name="T8" fmla="*/ 266 w 1379"/>
              <a:gd name="T9" fmla="*/ 314 h 563"/>
              <a:gd name="T10" fmla="*/ 362 w 1379"/>
              <a:gd name="T11" fmla="*/ 333 h 563"/>
              <a:gd name="T12" fmla="*/ 423 w 1379"/>
              <a:gd name="T13" fmla="*/ 435 h 563"/>
              <a:gd name="T14" fmla="*/ 506 w 1379"/>
              <a:gd name="T15" fmla="*/ 531 h 563"/>
              <a:gd name="T16" fmla="*/ 730 w 1379"/>
              <a:gd name="T17" fmla="*/ 538 h 563"/>
              <a:gd name="T18" fmla="*/ 922 w 1379"/>
              <a:gd name="T19" fmla="*/ 381 h 563"/>
              <a:gd name="T20" fmla="*/ 970 w 1379"/>
              <a:gd name="T21" fmla="*/ 307 h 563"/>
              <a:gd name="T22" fmla="*/ 1156 w 1379"/>
              <a:gd name="T23" fmla="*/ 237 h 563"/>
              <a:gd name="T24" fmla="*/ 1271 w 1379"/>
              <a:gd name="T25" fmla="*/ 176 h 563"/>
              <a:gd name="T26" fmla="*/ 1367 w 1379"/>
              <a:gd name="T27" fmla="*/ 122 h 563"/>
              <a:gd name="T28" fmla="*/ 1344 w 1379"/>
              <a:gd name="T29" fmla="*/ 48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9" h="563">
                <a:moveTo>
                  <a:pt x="0" y="0"/>
                </a:moveTo>
                <a:cubicBezTo>
                  <a:pt x="0" y="16"/>
                  <a:pt x="0" y="32"/>
                  <a:pt x="13" y="55"/>
                </a:cubicBezTo>
                <a:cubicBezTo>
                  <a:pt x="26" y="78"/>
                  <a:pt x="43" y="108"/>
                  <a:pt x="77" y="141"/>
                </a:cubicBezTo>
                <a:cubicBezTo>
                  <a:pt x="111" y="174"/>
                  <a:pt x="186" y="224"/>
                  <a:pt x="218" y="253"/>
                </a:cubicBezTo>
                <a:cubicBezTo>
                  <a:pt x="250" y="282"/>
                  <a:pt x="242" y="301"/>
                  <a:pt x="266" y="314"/>
                </a:cubicBezTo>
                <a:cubicBezTo>
                  <a:pt x="290" y="327"/>
                  <a:pt x="336" y="313"/>
                  <a:pt x="362" y="333"/>
                </a:cubicBezTo>
                <a:cubicBezTo>
                  <a:pt x="388" y="353"/>
                  <a:pt x="399" y="402"/>
                  <a:pt x="423" y="435"/>
                </a:cubicBezTo>
                <a:cubicBezTo>
                  <a:pt x="447" y="468"/>
                  <a:pt x="455" y="514"/>
                  <a:pt x="506" y="531"/>
                </a:cubicBezTo>
                <a:cubicBezTo>
                  <a:pt x="557" y="548"/>
                  <a:pt x="661" y="563"/>
                  <a:pt x="730" y="538"/>
                </a:cubicBezTo>
                <a:cubicBezTo>
                  <a:pt x="799" y="513"/>
                  <a:pt x="882" y="419"/>
                  <a:pt x="922" y="381"/>
                </a:cubicBezTo>
                <a:cubicBezTo>
                  <a:pt x="962" y="343"/>
                  <a:pt x="931" y="331"/>
                  <a:pt x="970" y="307"/>
                </a:cubicBezTo>
                <a:cubicBezTo>
                  <a:pt x="1009" y="283"/>
                  <a:pt x="1106" y="259"/>
                  <a:pt x="1156" y="237"/>
                </a:cubicBezTo>
                <a:cubicBezTo>
                  <a:pt x="1206" y="215"/>
                  <a:pt x="1236" y="195"/>
                  <a:pt x="1271" y="176"/>
                </a:cubicBezTo>
                <a:cubicBezTo>
                  <a:pt x="1306" y="157"/>
                  <a:pt x="1355" y="143"/>
                  <a:pt x="1367" y="122"/>
                </a:cubicBezTo>
                <a:cubicBezTo>
                  <a:pt x="1379" y="101"/>
                  <a:pt x="1348" y="61"/>
                  <a:pt x="1344" y="48"/>
                </a:cubicBezTo>
              </a:path>
            </a:pathLst>
          </a:custGeom>
          <a:noFill/>
          <a:ln w="38100" cap="flat" cmpd="sng">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16392" name="Oval 8"/>
          <p:cNvSpPr>
            <a:spLocks noChangeArrowheads="1"/>
          </p:cNvSpPr>
          <p:nvPr/>
        </p:nvSpPr>
        <p:spPr bwMode="auto">
          <a:xfrm>
            <a:off x="3595688" y="2200275"/>
            <a:ext cx="831850" cy="891779"/>
          </a:xfrm>
          <a:prstGeom prst="ellipse">
            <a:avLst/>
          </a:prstGeom>
          <a:solidFill>
            <a:srgbClr val="FF9933">
              <a:alpha val="73000"/>
            </a:srgbClr>
          </a:solidFill>
          <a:ln w="9525">
            <a:solidFill>
              <a:schemeClr val="bg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a:solidFill>
                  <a:schemeClr val="bg1"/>
                </a:solidFill>
                <a:ea typeface="SimHei" pitchFamily="49" charset="-122"/>
              </a:rPr>
              <a:t>伊坦的</a:t>
            </a:r>
          </a:p>
          <a:p>
            <a:pPr algn="ctr"/>
            <a:r>
              <a:rPr lang="zh-TW" altLang="en-US">
                <a:solidFill>
                  <a:schemeClr val="bg1"/>
                </a:solidFill>
                <a:ea typeface="SimHei" pitchFamily="49" charset="-122"/>
              </a:rPr>
              <a:t>曠野</a:t>
            </a:r>
          </a:p>
        </p:txBody>
      </p:sp>
      <p:sp>
        <p:nvSpPr>
          <p:cNvPr id="16393" name="Oval 9"/>
          <p:cNvSpPr>
            <a:spLocks noChangeArrowheads="1"/>
          </p:cNvSpPr>
          <p:nvPr/>
        </p:nvSpPr>
        <p:spPr bwMode="auto">
          <a:xfrm>
            <a:off x="4340226" y="3292079"/>
            <a:ext cx="931863" cy="742950"/>
          </a:xfrm>
          <a:prstGeom prst="ellipse">
            <a:avLst/>
          </a:prstGeom>
          <a:solidFill>
            <a:srgbClr val="FF9933">
              <a:alpha val="73000"/>
            </a:srgbClr>
          </a:solidFill>
          <a:ln w="9525">
            <a:solidFill>
              <a:schemeClr val="bg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a:solidFill>
                  <a:schemeClr val="bg1"/>
                </a:solidFill>
                <a:ea typeface="SimHei" pitchFamily="49" charset="-122"/>
              </a:rPr>
              <a:t>汛的</a:t>
            </a:r>
          </a:p>
          <a:p>
            <a:pPr algn="ctr"/>
            <a:r>
              <a:rPr lang="zh-TW" altLang="en-US">
                <a:solidFill>
                  <a:schemeClr val="bg1"/>
                </a:solidFill>
                <a:ea typeface="SimHei" pitchFamily="49" charset="-122"/>
              </a:rPr>
              <a:t>曠野</a:t>
            </a:r>
          </a:p>
        </p:txBody>
      </p:sp>
      <p:sp>
        <p:nvSpPr>
          <p:cNvPr id="16394" name="Oval 10"/>
          <p:cNvSpPr>
            <a:spLocks noChangeArrowheads="1"/>
          </p:cNvSpPr>
          <p:nvPr/>
        </p:nvSpPr>
        <p:spPr bwMode="auto">
          <a:xfrm>
            <a:off x="5865813" y="1359694"/>
            <a:ext cx="952500" cy="648891"/>
          </a:xfrm>
          <a:prstGeom prst="ellipse">
            <a:avLst/>
          </a:prstGeom>
          <a:solidFill>
            <a:srgbClr val="FF9933">
              <a:alpha val="73000"/>
            </a:srgbClr>
          </a:solidFill>
          <a:ln w="9525">
            <a:solidFill>
              <a:schemeClr val="bg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a:solidFill>
                  <a:schemeClr val="bg1"/>
                </a:solidFill>
                <a:ea typeface="SimHei" pitchFamily="49" charset="-122"/>
              </a:rPr>
              <a:t>尋的</a:t>
            </a:r>
          </a:p>
          <a:p>
            <a:pPr algn="ctr"/>
            <a:r>
              <a:rPr lang="zh-TW" altLang="en-US">
                <a:solidFill>
                  <a:schemeClr val="bg1"/>
                </a:solidFill>
                <a:ea typeface="SimHei" pitchFamily="49" charset="-122"/>
              </a:rPr>
              <a:t>曠野</a:t>
            </a:r>
          </a:p>
        </p:txBody>
      </p:sp>
      <p:sp>
        <p:nvSpPr>
          <p:cNvPr id="16395" name="Oval 11"/>
          <p:cNvSpPr>
            <a:spLocks noChangeArrowheads="1"/>
          </p:cNvSpPr>
          <p:nvPr/>
        </p:nvSpPr>
        <p:spPr bwMode="auto">
          <a:xfrm>
            <a:off x="3306764" y="1526382"/>
            <a:ext cx="1646237" cy="508397"/>
          </a:xfrm>
          <a:prstGeom prst="ellipse">
            <a:avLst/>
          </a:prstGeom>
          <a:solidFill>
            <a:srgbClr val="FF9933">
              <a:alpha val="73000"/>
            </a:srgbClr>
          </a:solidFill>
          <a:ln w="9525">
            <a:solidFill>
              <a:schemeClr val="bg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a:solidFill>
                  <a:schemeClr val="bg1"/>
                </a:solidFill>
                <a:ea typeface="SimHei" pitchFamily="49" charset="-122"/>
              </a:rPr>
              <a:t>書珥的曠野</a:t>
            </a:r>
          </a:p>
        </p:txBody>
      </p:sp>
      <p:sp>
        <p:nvSpPr>
          <p:cNvPr id="16397" name="Rectangle 13"/>
          <p:cNvSpPr>
            <a:spLocks noChangeArrowheads="1"/>
          </p:cNvSpPr>
          <p:nvPr/>
        </p:nvSpPr>
        <p:spPr bwMode="auto">
          <a:xfrm>
            <a:off x="1330326" y="1347788"/>
            <a:ext cx="912813" cy="460772"/>
          </a:xfrm>
          <a:prstGeom prst="rect">
            <a:avLst/>
          </a:prstGeom>
          <a:solidFill>
            <a:srgbClr val="CCFF3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7030A0"/>
                </a:solidFill>
                <a:ea typeface="SimHei" pitchFamily="49" charset="-122"/>
              </a:rPr>
              <a:t>埃及</a:t>
            </a:r>
          </a:p>
        </p:txBody>
      </p:sp>
      <p:sp>
        <p:nvSpPr>
          <p:cNvPr id="16398" name="Rectangle 14"/>
          <p:cNvSpPr>
            <a:spLocks noChangeArrowheads="1"/>
          </p:cNvSpPr>
          <p:nvPr/>
        </p:nvSpPr>
        <p:spPr bwMode="auto">
          <a:xfrm>
            <a:off x="5270500" y="29766"/>
            <a:ext cx="952500" cy="403622"/>
          </a:xfrm>
          <a:prstGeom prst="rect">
            <a:avLst/>
          </a:prstGeom>
          <a:solidFill>
            <a:srgbClr val="CCFF3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a:solidFill>
                  <a:srgbClr val="7030A0"/>
                </a:solidFill>
                <a:ea typeface="SimHei" pitchFamily="49" charset="-122"/>
              </a:rPr>
              <a:t>迦南</a:t>
            </a:r>
          </a:p>
        </p:txBody>
      </p:sp>
      <p:sp>
        <p:nvSpPr>
          <p:cNvPr id="16404" name="Oval 20"/>
          <p:cNvSpPr>
            <a:spLocks noChangeArrowheads="1"/>
          </p:cNvSpPr>
          <p:nvPr/>
        </p:nvSpPr>
        <p:spPr bwMode="auto">
          <a:xfrm>
            <a:off x="5800725" y="1809750"/>
            <a:ext cx="96838" cy="809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16405" name="AutoShape 21"/>
          <p:cNvSpPr>
            <a:spLocks noChangeArrowheads="1"/>
          </p:cNvSpPr>
          <p:nvPr/>
        </p:nvSpPr>
        <p:spPr bwMode="auto">
          <a:xfrm>
            <a:off x="4780757" y="1095033"/>
            <a:ext cx="914400" cy="498872"/>
          </a:xfrm>
          <a:prstGeom prst="wedgeRectCallout">
            <a:avLst>
              <a:gd name="adj1" fmla="val 51880"/>
              <a:gd name="adj2" fmla="val 78995"/>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kumimoji="1" lang="zh-TW" altLang="en-US" dirty="0">
                <a:solidFill>
                  <a:srgbClr val="7030A0"/>
                </a:solidFill>
                <a:ea typeface="SimHei" pitchFamily="49" charset="-122"/>
              </a:rPr>
              <a:t>加低斯</a:t>
            </a:r>
          </a:p>
          <a:p>
            <a:pPr algn="ctr"/>
            <a:r>
              <a:rPr kumimoji="1" lang="zh-TW" altLang="en-US" dirty="0">
                <a:solidFill>
                  <a:srgbClr val="7030A0"/>
                </a:solidFill>
                <a:ea typeface="SimHei" pitchFamily="49" charset="-122"/>
              </a:rPr>
              <a:t>巴尼亞</a:t>
            </a:r>
          </a:p>
        </p:txBody>
      </p:sp>
      <p:sp>
        <p:nvSpPr>
          <p:cNvPr id="16406" name="AutoShape 22"/>
          <p:cNvSpPr>
            <a:spLocks noChangeArrowheads="1"/>
          </p:cNvSpPr>
          <p:nvPr/>
        </p:nvSpPr>
        <p:spPr bwMode="auto">
          <a:xfrm>
            <a:off x="6973888" y="2289573"/>
            <a:ext cx="1133475" cy="597694"/>
          </a:xfrm>
          <a:prstGeom prst="wedgeRectCallout">
            <a:avLst>
              <a:gd name="adj1" fmla="val -122130"/>
              <a:gd name="adj2" fmla="val -2071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kumimoji="1" lang="zh-TW" altLang="en-US">
                <a:ea typeface="SimHei" pitchFamily="49" charset="-122"/>
              </a:rPr>
              <a:t>大而可怕的曠野</a:t>
            </a:r>
          </a:p>
        </p:txBody>
      </p:sp>
    </p:spTree>
    <p:extLst>
      <p:ext uri="{BB962C8B-B14F-4D97-AF65-F5344CB8AC3E}">
        <p14:creationId xmlns:p14="http://schemas.microsoft.com/office/powerpoint/2010/main" val="4231766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9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9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9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40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4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8" grpId="0" animBg="1"/>
      <p:bldP spid="16389" grpId="0" animBg="1"/>
      <p:bldP spid="16391" grpId="0" animBg="1"/>
      <p:bldP spid="16392" grpId="0" animBg="1"/>
      <p:bldP spid="16393" grpId="0" animBg="1"/>
      <p:bldP spid="16394" grpId="0" animBg="1"/>
      <p:bldP spid="16395" grpId="0" animBg="1"/>
      <p:bldP spid="16397" grpId="0" animBg="1"/>
      <p:bldP spid="16398" grpId="0" animBg="1"/>
      <p:bldP spid="16404" grpId="0" animBg="1"/>
      <p:bldP spid="16405" grpId="0" animBg="1"/>
      <p:bldP spid="164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exodus14"/>
          <p:cNvPicPr>
            <a:picLocks noChangeAspect="1" noChangeArrowheads="1"/>
          </p:cNvPicPr>
          <p:nvPr/>
        </p:nvPicPr>
        <p:blipFill>
          <a:blip r:embed="rId3" cstate="print">
            <a:extLst>
              <a:ext uri="{28A0092B-C50C-407E-A947-70E740481C1C}">
                <a14:useLocalDpi xmlns:a14="http://schemas.microsoft.com/office/drawing/2010/main" val="0"/>
              </a:ext>
            </a:extLst>
          </a:blip>
          <a:srcRect l="43506" t="13622"/>
          <a:stretch>
            <a:fillRect/>
          </a:stretch>
        </p:blipFill>
        <p:spPr bwMode="auto">
          <a:xfrm>
            <a:off x="3978276" y="0"/>
            <a:ext cx="5165725" cy="5143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63" name="Freeform 3"/>
          <p:cNvSpPr>
            <a:spLocks noChangeAspect="1"/>
          </p:cNvSpPr>
          <p:nvPr/>
        </p:nvSpPr>
        <p:spPr bwMode="auto">
          <a:xfrm>
            <a:off x="7237413" y="3777854"/>
            <a:ext cx="177800" cy="126206"/>
          </a:xfrm>
          <a:custGeom>
            <a:avLst/>
            <a:gdLst>
              <a:gd name="T0" fmla="*/ 42 w 83"/>
              <a:gd name="T1" fmla="*/ 0 h 78"/>
              <a:gd name="T2" fmla="*/ 0 w 83"/>
              <a:gd name="T3" fmla="*/ 78 h 78"/>
              <a:gd name="T4" fmla="*/ 83 w 83"/>
              <a:gd name="T5" fmla="*/ 78 h 78"/>
              <a:gd name="T6" fmla="*/ 42 w 83"/>
              <a:gd name="T7" fmla="*/ 0 h 78"/>
            </a:gdLst>
            <a:ahLst/>
            <a:cxnLst>
              <a:cxn ang="0">
                <a:pos x="T0" y="T1"/>
              </a:cxn>
              <a:cxn ang="0">
                <a:pos x="T2" y="T3"/>
              </a:cxn>
              <a:cxn ang="0">
                <a:pos x="T4" y="T5"/>
              </a:cxn>
              <a:cxn ang="0">
                <a:pos x="T6" y="T7"/>
              </a:cxn>
            </a:cxnLst>
            <a:rect l="0" t="0" r="r" b="b"/>
            <a:pathLst>
              <a:path w="83" h="78">
                <a:moveTo>
                  <a:pt x="42" y="0"/>
                </a:moveTo>
                <a:lnTo>
                  <a:pt x="0" y="78"/>
                </a:lnTo>
                <a:lnTo>
                  <a:pt x="83" y="78"/>
                </a:lnTo>
                <a:lnTo>
                  <a:pt x="42" y="0"/>
                </a:lnTo>
                <a:close/>
              </a:path>
            </a:pathLst>
          </a:cu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92165" name="AutoShape 5" descr="Parchment"/>
          <p:cNvSpPr>
            <a:spLocks noChangeAspect="1" noChangeArrowheads="1"/>
          </p:cNvSpPr>
          <p:nvPr/>
        </p:nvSpPr>
        <p:spPr bwMode="auto">
          <a:xfrm>
            <a:off x="7884368" y="3690630"/>
            <a:ext cx="1069975" cy="775097"/>
          </a:xfrm>
          <a:prstGeom prst="wedgeRectCallout">
            <a:avLst>
              <a:gd name="adj1" fmla="val -87685"/>
              <a:gd name="adj2" fmla="val -28075"/>
            </a:avLst>
          </a:prstGeom>
          <a:blipFill dpi="0" rotWithShape="1">
            <a:blip r:embed="rId4"/>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Aft>
                <a:spcPct val="10000"/>
              </a:spcAft>
            </a:pPr>
            <a:r>
              <a:rPr lang="zh-TW" altLang="en-US" dirty="0">
                <a:solidFill>
                  <a:srgbClr val="002060"/>
                </a:solidFill>
                <a:ea typeface="SimHei" pitchFamily="49" charset="-122"/>
                <a:cs typeface="Arial" charset="0"/>
              </a:rPr>
              <a:t>杏仁山</a:t>
            </a:r>
          </a:p>
          <a:p>
            <a:pPr algn="ctr"/>
            <a:r>
              <a:rPr lang="en-US" altLang="zh-TW" dirty="0" err="1">
                <a:solidFill>
                  <a:schemeClr val="accent2"/>
                </a:solidFill>
                <a:ea typeface="SimHei" pitchFamily="49" charset="-122"/>
                <a:cs typeface="Arial" charset="0"/>
              </a:rPr>
              <a:t>Jabal</a:t>
            </a:r>
            <a:r>
              <a:rPr lang="en-US" altLang="zh-TW" dirty="0">
                <a:solidFill>
                  <a:schemeClr val="accent2"/>
                </a:solidFill>
                <a:ea typeface="SimHei" pitchFamily="49" charset="-122"/>
                <a:cs typeface="Arial" charset="0"/>
              </a:rPr>
              <a:t> </a:t>
            </a:r>
          </a:p>
          <a:p>
            <a:pPr algn="ctr">
              <a:spcAft>
                <a:spcPct val="10000"/>
              </a:spcAft>
            </a:pPr>
            <a:r>
              <a:rPr lang="en-US" altLang="zh-TW" dirty="0">
                <a:solidFill>
                  <a:schemeClr val="accent2"/>
                </a:solidFill>
                <a:ea typeface="SimHei" pitchFamily="49" charset="-122"/>
                <a:cs typeface="Arial" charset="0"/>
              </a:rPr>
              <a:t>al-</a:t>
            </a:r>
            <a:r>
              <a:rPr lang="en-US" altLang="zh-TW" dirty="0" err="1">
                <a:solidFill>
                  <a:schemeClr val="accent2"/>
                </a:solidFill>
                <a:ea typeface="SimHei" pitchFamily="49" charset="-122"/>
                <a:cs typeface="Arial" charset="0"/>
              </a:rPr>
              <a:t>Lawz</a:t>
            </a:r>
            <a:r>
              <a:rPr lang="en-US" altLang="zh-TW" dirty="0">
                <a:solidFill>
                  <a:schemeClr val="accent2"/>
                </a:solidFill>
                <a:ea typeface="SimHei" pitchFamily="49" charset="-122"/>
                <a:cs typeface="Arial" charset="0"/>
              </a:rPr>
              <a:t> </a:t>
            </a:r>
          </a:p>
        </p:txBody>
      </p:sp>
      <p:sp>
        <p:nvSpPr>
          <p:cNvPr id="92166" name="Freeform 6"/>
          <p:cNvSpPr>
            <a:spLocks noChangeAspect="1"/>
          </p:cNvSpPr>
          <p:nvPr/>
        </p:nvSpPr>
        <p:spPr bwMode="auto">
          <a:xfrm>
            <a:off x="5184775" y="4037410"/>
            <a:ext cx="177800" cy="126206"/>
          </a:xfrm>
          <a:custGeom>
            <a:avLst/>
            <a:gdLst>
              <a:gd name="T0" fmla="*/ 42 w 83"/>
              <a:gd name="T1" fmla="*/ 0 h 78"/>
              <a:gd name="T2" fmla="*/ 0 w 83"/>
              <a:gd name="T3" fmla="*/ 78 h 78"/>
              <a:gd name="T4" fmla="*/ 83 w 83"/>
              <a:gd name="T5" fmla="*/ 78 h 78"/>
              <a:gd name="T6" fmla="*/ 42 w 83"/>
              <a:gd name="T7" fmla="*/ 0 h 78"/>
            </a:gdLst>
            <a:ahLst/>
            <a:cxnLst>
              <a:cxn ang="0">
                <a:pos x="T0" y="T1"/>
              </a:cxn>
              <a:cxn ang="0">
                <a:pos x="T2" y="T3"/>
              </a:cxn>
              <a:cxn ang="0">
                <a:pos x="T4" y="T5"/>
              </a:cxn>
              <a:cxn ang="0">
                <a:pos x="T6" y="T7"/>
              </a:cxn>
            </a:cxnLst>
            <a:rect l="0" t="0" r="r" b="b"/>
            <a:pathLst>
              <a:path w="83" h="78">
                <a:moveTo>
                  <a:pt x="42" y="0"/>
                </a:moveTo>
                <a:lnTo>
                  <a:pt x="0" y="78"/>
                </a:lnTo>
                <a:lnTo>
                  <a:pt x="83" y="78"/>
                </a:lnTo>
                <a:lnTo>
                  <a:pt x="42" y="0"/>
                </a:lnTo>
                <a:close/>
              </a:path>
            </a:pathLst>
          </a:cu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92167" name="AutoShape 7" descr="Parchment"/>
          <p:cNvSpPr>
            <a:spLocks noChangeAspect="1" noChangeArrowheads="1"/>
          </p:cNvSpPr>
          <p:nvPr/>
        </p:nvSpPr>
        <p:spPr bwMode="auto">
          <a:xfrm>
            <a:off x="4246563" y="4467225"/>
            <a:ext cx="1147762" cy="542925"/>
          </a:xfrm>
          <a:prstGeom prst="wedgeRectCallout">
            <a:avLst>
              <a:gd name="adj1" fmla="val 38519"/>
              <a:gd name="adj2" fmla="val -104606"/>
            </a:avLst>
          </a:prstGeom>
          <a:blipFill dpi="0" rotWithShape="1">
            <a:blip r:embed="rId4"/>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Aft>
                <a:spcPct val="10000"/>
              </a:spcAft>
            </a:pPr>
            <a:r>
              <a:rPr lang="zh-TW" altLang="en-US" dirty="0">
                <a:solidFill>
                  <a:srgbClr val="002060"/>
                </a:solidFill>
                <a:ea typeface="SimHei" pitchFamily="49" charset="-122"/>
                <a:cs typeface="Arial" charset="0"/>
              </a:rPr>
              <a:t>摩西山</a:t>
            </a:r>
          </a:p>
          <a:p>
            <a:pPr algn="ctr">
              <a:spcAft>
                <a:spcPct val="10000"/>
              </a:spcAft>
            </a:pPr>
            <a:r>
              <a:rPr lang="en-US" altLang="zh-TW" dirty="0">
                <a:solidFill>
                  <a:schemeClr val="accent2"/>
                </a:solidFill>
                <a:ea typeface="SimHei" pitchFamily="49" charset="-122"/>
                <a:cs typeface="Arial" charset="0"/>
              </a:rPr>
              <a:t>Mt Musa</a:t>
            </a:r>
          </a:p>
        </p:txBody>
      </p:sp>
      <p:sp>
        <p:nvSpPr>
          <p:cNvPr id="92168" name="Rectangle 8"/>
          <p:cNvSpPr>
            <a:spLocks noChangeArrowheads="1"/>
          </p:cNvSpPr>
          <p:nvPr/>
        </p:nvSpPr>
        <p:spPr bwMode="auto">
          <a:xfrm>
            <a:off x="251520" y="306076"/>
            <a:ext cx="33909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8775" indent="-358775">
              <a:defRPr kumimoji="1">
                <a:solidFill>
                  <a:schemeClr val="tx1"/>
                </a:solidFill>
                <a:latin typeface="Arial" charset="0"/>
                <a:ea typeface="新細明體" charset="-120"/>
              </a:defRPr>
            </a:lvl1pPr>
            <a:lvl2pPr marL="881063" indent="-342900">
              <a:defRPr kumimoji="1">
                <a:solidFill>
                  <a:schemeClr val="tx1"/>
                </a:solidFill>
                <a:latin typeface="Arial" charset="0"/>
                <a:ea typeface="新細明體" charset="-120"/>
              </a:defRPr>
            </a:lvl2pPr>
            <a:lvl3pPr marL="1403350" indent="-342900">
              <a:defRPr kumimoji="1">
                <a:solidFill>
                  <a:schemeClr val="tx1"/>
                </a:solidFill>
                <a:latin typeface="Arial" charset="0"/>
                <a:ea typeface="新細明體" charset="-120"/>
              </a:defRPr>
            </a:lvl3pPr>
            <a:lvl4pPr marL="1925638" indent="-342900">
              <a:defRPr kumimoji="1">
                <a:solidFill>
                  <a:schemeClr val="tx1"/>
                </a:solidFill>
                <a:latin typeface="Arial" charset="0"/>
                <a:ea typeface="新細明體" charset="-120"/>
              </a:defRPr>
            </a:lvl4pPr>
            <a:lvl5pPr marL="2447925" indent="-342900">
              <a:defRPr kumimoji="1">
                <a:solidFill>
                  <a:schemeClr val="tx1"/>
                </a:solidFill>
                <a:latin typeface="Arial" charset="0"/>
                <a:ea typeface="新細明體" charset="-120"/>
              </a:defRPr>
            </a:lvl5pPr>
            <a:lvl6pPr marL="2905125" indent="-342900" fontAlgn="base">
              <a:spcBef>
                <a:spcPct val="0"/>
              </a:spcBef>
              <a:spcAft>
                <a:spcPct val="0"/>
              </a:spcAft>
              <a:defRPr kumimoji="1">
                <a:solidFill>
                  <a:schemeClr val="tx1"/>
                </a:solidFill>
                <a:latin typeface="Arial" charset="0"/>
                <a:ea typeface="新細明體" charset="-120"/>
              </a:defRPr>
            </a:lvl6pPr>
            <a:lvl7pPr marL="3362325" indent="-342900" fontAlgn="base">
              <a:spcBef>
                <a:spcPct val="0"/>
              </a:spcBef>
              <a:spcAft>
                <a:spcPct val="0"/>
              </a:spcAft>
              <a:defRPr kumimoji="1">
                <a:solidFill>
                  <a:schemeClr val="tx1"/>
                </a:solidFill>
                <a:latin typeface="Arial" charset="0"/>
                <a:ea typeface="新細明體" charset="-120"/>
              </a:defRPr>
            </a:lvl7pPr>
            <a:lvl8pPr marL="3819525" indent="-342900" fontAlgn="base">
              <a:spcBef>
                <a:spcPct val="0"/>
              </a:spcBef>
              <a:spcAft>
                <a:spcPct val="0"/>
              </a:spcAft>
              <a:defRPr kumimoji="1">
                <a:solidFill>
                  <a:schemeClr val="tx1"/>
                </a:solidFill>
                <a:latin typeface="Arial" charset="0"/>
                <a:ea typeface="新細明體" charset="-120"/>
              </a:defRPr>
            </a:lvl8pPr>
            <a:lvl9pPr marL="4276725" indent="-342900" fontAlgn="base">
              <a:spcBef>
                <a:spcPct val="0"/>
              </a:spcBef>
              <a:spcAft>
                <a:spcPct val="0"/>
              </a:spcAft>
              <a:defRPr kumimoji="1">
                <a:solidFill>
                  <a:schemeClr val="tx1"/>
                </a:solidFill>
                <a:latin typeface="Arial" charset="0"/>
                <a:ea typeface="新細明體" charset="-120"/>
              </a:defRPr>
            </a:lvl9pPr>
          </a:lstStyle>
          <a:p>
            <a:pPr>
              <a:lnSpc>
                <a:spcPct val="120000"/>
              </a:lnSpc>
              <a:spcAft>
                <a:spcPct val="30000"/>
              </a:spcAft>
              <a:buFontTx/>
              <a:buBlip>
                <a:blip r:embed="rId5"/>
              </a:buBlip>
            </a:pPr>
            <a:r>
              <a:rPr lang="zh-TW" altLang="en-US" b="1" dirty="0">
                <a:solidFill>
                  <a:srgbClr val="FFFF00"/>
                </a:solidFill>
                <a:latin typeface="SimHei" pitchFamily="49" charset="-122"/>
                <a:ea typeface="SimHei" pitchFamily="49" charset="-122"/>
              </a:rPr>
              <a:t>第一世紀的猶太史學家約</a:t>
            </a:r>
            <a:r>
              <a:rPr lang="zh-TW" altLang="en-US" b="1" dirty="0" smtClean="0">
                <a:solidFill>
                  <a:srgbClr val="FFFF00"/>
                </a:solidFill>
                <a:latin typeface="SimHei" pitchFamily="49" charset="-122"/>
                <a:ea typeface="SimHei" pitchFamily="49" charset="-122"/>
              </a:rPr>
              <a:t>瑟夫說</a:t>
            </a:r>
            <a:r>
              <a:rPr lang="zh-TW" altLang="en-US" b="1" dirty="0">
                <a:solidFill>
                  <a:srgbClr val="FFFF00"/>
                </a:solidFill>
                <a:latin typeface="SimHei" pitchFamily="49" charset="-122"/>
                <a:ea typeface="SimHei" pitchFamily="49" charset="-122"/>
              </a:rPr>
              <a:t>，西乃山鄰近「米甸之城」，是該</a:t>
            </a:r>
            <a:r>
              <a:rPr lang="zh-TW" altLang="en-US" b="1" dirty="0" smtClean="0">
                <a:solidFill>
                  <a:srgbClr val="FFFF00"/>
                </a:solidFill>
                <a:latin typeface="SimHei" pitchFamily="49" charset="-122"/>
                <a:ea typeface="SimHei" pitchFamily="49" charset="-122"/>
              </a:rPr>
              <a:t>地區最高的山</a:t>
            </a:r>
            <a:r>
              <a:rPr lang="zh-TW" altLang="en-US" b="1" dirty="0">
                <a:solidFill>
                  <a:srgbClr val="FFFF00"/>
                </a:solidFill>
                <a:latin typeface="SimHei" pitchFamily="49" charset="-122"/>
                <a:ea typeface="SimHei" pitchFamily="49" charset="-122"/>
              </a:rPr>
              <a:t>。</a:t>
            </a:r>
          </a:p>
          <a:p>
            <a:pPr>
              <a:lnSpc>
                <a:spcPct val="120000"/>
              </a:lnSpc>
              <a:spcAft>
                <a:spcPct val="30000"/>
              </a:spcAft>
              <a:buFontTx/>
              <a:buBlip>
                <a:blip r:embed="rId5"/>
              </a:buBlip>
            </a:pPr>
            <a:r>
              <a:rPr lang="zh-TW" altLang="en-US" b="1" dirty="0">
                <a:solidFill>
                  <a:srgbClr val="FFFF00"/>
                </a:solidFill>
                <a:latin typeface="SimHei" pitchFamily="49" charset="-122"/>
                <a:ea typeface="SimHei" pitchFamily="49" charset="-122"/>
              </a:rPr>
              <a:t>杏仁山</a:t>
            </a:r>
            <a:r>
              <a:rPr lang="en-US" altLang="zh-TW" b="1" dirty="0">
                <a:solidFill>
                  <a:srgbClr val="FFFF00"/>
                </a:solidFill>
                <a:latin typeface="SimHei" pitchFamily="49" charset="-122"/>
                <a:ea typeface="SimHei" pitchFamily="49" charset="-122"/>
              </a:rPr>
              <a:t>(2549m)</a:t>
            </a:r>
            <a:r>
              <a:rPr lang="zh-TW" altLang="en-US" b="1" dirty="0">
                <a:solidFill>
                  <a:srgbClr val="FFFF00"/>
                </a:solidFill>
                <a:latin typeface="SimHei" pitchFamily="49" charset="-122"/>
                <a:ea typeface="SimHei" pitchFamily="49" charset="-122"/>
              </a:rPr>
              <a:t>是阿拉伯半島西北部的最高峰</a:t>
            </a:r>
            <a:r>
              <a:rPr lang="zh-TW" altLang="en-US" b="1" dirty="0">
                <a:solidFill>
                  <a:srgbClr val="FFFF00"/>
                </a:solidFill>
                <a:ea typeface="SimHei" pitchFamily="49" charset="-122"/>
                <a:cs typeface="Arial" charset="0"/>
              </a:rPr>
              <a:t>，其西南方不遠</a:t>
            </a:r>
            <a:r>
              <a:rPr lang="zh-TW" altLang="en-US" b="1" dirty="0">
                <a:solidFill>
                  <a:srgbClr val="FFFF00"/>
                </a:solidFill>
                <a:latin typeface="SimHei" pitchFamily="49" charset="-122"/>
                <a:ea typeface="SimHei" pitchFamily="49" charset="-122"/>
                <a:cs typeface="Arial" charset="0"/>
              </a:rPr>
              <a:t>的城市</a:t>
            </a:r>
            <a:r>
              <a:rPr lang="en-US" altLang="zh-TW" b="1" dirty="0">
                <a:solidFill>
                  <a:srgbClr val="FFFF00"/>
                </a:solidFill>
                <a:ea typeface="SimHei" pitchFamily="49" charset="-122"/>
                <a:cs typeface="Arial" charset="0"/>
              </a:rPr>
              <a:t>Al Bad</a:t>
            </a:r>
            <a:r>
              <a:rPr lang="zh-TW" altLang="en-US" b="1" dirty="0">
                <a:solidFill>
                  <a:srgbClr val="FFFF00"/>
                </a:solidFill>
                <a:latin typeface="SimHei" pitchFamily="49" charset="-122"/>
                <a:ea typeface="SimHei" pitchFamily="49" charset="-122"/>
                <a:cs typeface="Arial" charset="0"/>
              </a:rPr>
              <a:t>，就是米甸京城，也是葉忒羅的家鄉，附近有「摩西井」。</a:t>
            </a:r>
          </a:p>
          <a:p>
            <a:pPr>
              <a:lnSpc>
                <a:spcPct val="120000"/>
              </a:lnSpc>
              <a:spcAft>
                <a:spcPct val="30000"/>
              </a:spcAft>
              <a:buFontTx/>
              <a:buBlip>
                <a:blip r:embed="rId5"/>
              </a:buBlip>
            </a:pPr>
            <a:r>
              <a:rPr lang="zh-TW" altLang="en-US" b="1" dirty="0">
                <a:solidFill>
                  <a:srgbClr val="FFFF00"/>
                </a:solidFill>
                <a:latin typeface="SimHei" pitchFamily="49" charset="-122"/>
                <a:ea typeface="SimHei" pitchFamily="49" charset="-122"/>
              </a:rPr>
              <a:t>杏仁山附近有大量遺跡和地形特徵，符合聖經對西乃山的描述。這些證據在摩西山都付諸闕如。</a:t>
            </a:r>
          </a:p>
        </p:txBody>
      </p:sp>
      <p:sp>
        <p:nvSpPr>
          <p:cNvPr id="92169" name="Oval 9"/>
          <p:cNvSpPr>
            <a:spLocks noChangeArrowheads="1"/>
          </p:cNvSpPr>
          <p:nvPr/>
        </p:nvSpPr>
        <p:spPr bwMode="auto">
          <a:xfrm>
            <a:off x="6889751" y="3992166"/>
            <a:ext cx="123825" cy="9405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HK" altLang="zh-HK"/>
          </a:p>
        </p:txBody>
      </p:sp>
      <p:sp>
        <p:nvSpPr>
          <p:cNvPr id="92170" name="AutoShape 10" descr="Parchment"/>
          <p:cNvSpPr>
            <a:spLocks noChangeArrowheads="1"/>
          </p:cNvSpPr>
          <p:nvPr/>
        </p:nvSpPr>
        <p:spPr bwMode="auto">
          <a:xfrm>
            <a:off x="6538914" y="4230292"/>
            <a:ext cx="911225" cy="307181"/>
          </a:xfrm>
          <a:prstGeom prst="wedgeRectCallout">
            <a:avLst>
              <a:gd name="adj1" fmla="val -7315"/>
              <a:gd name="adj2" fmla="val -97676"/>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zh-TW">
                <a:solidFill>
                  <a:schemeClr val="accent2"/>
                </a:solidFill>
              </a:rPr>
              <a:t>Al Bad</a:t>
            </a:r>
          </a:p>
        </p:txBody>
      </p:sp>
      <p:sp>
        <p:nvSpPr>
          <p:cNvPr id="92171" name="Text Box 11"/>
          <p:cNvSpPr txBox="1">
            <a:spLocks noChangeArrowheads="1"/>
          </p:cNvSpPr>
          <p:nvPr/>
        </p:nvSpPr>
        <p:spPr bwMode="auto">
          <a:xfrm>
            <a:off x="7050088" y="3028951"/>
            <a:ext cx="12105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4000">
                <a:ea typeface="SimHei" pitchFamily="49" charset="-122"/>
              </a:rPr>
              <a:t>米甸</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532" t="23301" r="10475" b="30716"/>
          <a:stretch/>
        </p:blipFill>
        <p:spPr bwMode="auto">
          <a:xfrm>
            <a:off x="-1" y="-40640"/>
            <a:ext cx="9144001" cy="518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502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17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21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9" grpId="0" animBg="1"/>
      <p:bldP spid="92170" grpId="0" animBg="1"/>
    </p:bldLst>
  </p:timing>
</p:sld>
</file>

<file path=ppt/theme/theme1.xml><?xml version="1.0" encoding="utf-8"?>
<a:theme xmlns:a="http://schemas.openxmlformats.org/drawingml/2006/main" name="科技">
  <a:themeElements>
    <a:clrScheme name="華麗">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科技">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科技">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3535</TotalTime>
  <Words>7379</Words>
  <Application>Microsoft Office PowerPoint</Application>
  <PresentationFormat>如螢幕大小 (16:9)</PresentationFormat>
  <Paragraphs>669</Paragraphs>
  <Slides>55</Slides>
  <Notes>20</Notes>
  <HiddenSlides>0</HiddenSlides>
  <MMClips>0</MMClips>
  <ScaleCrop>false</ScaleCrop>
  <HeadingPairs>
    <vt:vector size="4" baseType="variant">
      <vt:variant>
        <vt:lpstr>佈景主題</vt:lpstr>
      </vt:variant>
      <vt:variant>
        <vt:i4>1</vt:i4>
      </vt:variant>
      <vt:variant>
        <vt:lpstr>投影片標題</vt:lpstr>
      </vt:variant>
      <vt:variant>
        <vt:i4>55</vt:i4>
      </vt:variant>
    </vt:vector>
  </HeadingPairs>
  <TitlesOfParts>
    <vt:vector size="56" baseType="lpstr">
      <vt:lpstr>科技</vt:lpstr>
      <vt:lpstr>民數記第七講</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辨識專家依納爵</vt:lpstr>
      <vt:lpstr>Awareness 內心覺醒</vt:lpstr>
      <vt:lpstr>Four Dynamics in Spiritual Formation</vt:lpstr>
      <vt:lpstr>PowerPoint 簡報</vt:lpstr>
      <vt:lpstr>PowerPoint 簡報</vt:lpstr>
      <vt:lpstr>PowerPoint 簡報</vt:lpstr>
      <vt:lpstr>從外在到內在</vt:lpstr>
      <vt:lpstr>PowerPoint 簡報</vt:lpstr>
      <vt:lpstr>PowerPoint 簡報</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Shirley Ho</dc:creator>
  <cp:lastModifiedBy>Shirley01</cp:lastModifiedBy>
  <cp:revision>233</cp:revision>
  <cp:lastPrinted>2018-05-08T08:27:26Z</cp:lastPrinted>
  <dcterms:created xsi:type="dcterms:W3CDTF">2018-02-28T01:54:56Z</dcterms:created>
  <dcterms:modified xsi:type="dcterms:W3CDTF">2018-08-15T08:43:17Z</dcterms:modified>
</cp:coreProperties>
</file>