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E780E-27B8-40C3-AF05-4237348E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64FD29-FBFF-42F8-9276-2AAD09C9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744E-10B6-477D-897A-3F7EB99F3F60}" type="datetimeFigureOut">
              <a:rPr lang="zh-HK" altLang="en-US" smtClean="0"/>
              <a:t>11/8/2018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DD5399-515D-46BF-AF90-C6AB5D78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AADA59-D0C1-4B4E-BE98-882842E6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C4BE-7522-4265-A95C-AAE43EEDD51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301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26D9A2F-C77C-49F8-9C75-3AA11052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D1DECC-6B58-4DE8-ABC8-EE9FB4F8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BB95C4-ED33-4F3E-ABF5-1CD9D7D2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744E-10B6-477D-897A-3F7EB99F3F60}" type="datetimeFigureOut">
              <a:rPr lang="zh-HK" altLang="en-US" smtClean="0"/>
              <a:t>11/8/2018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38E851-0582-4CE0-82F3-A9FD424C9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D11FD7-E8CC-400B-B8EF-A5ABB7784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C4BE-7522-4265-A95C-AAE43EEDD51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4B8DC50-1BFB-428B-BFA3-139B260C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>
                <a:solidFill>
                  <a:schemeClr val="bg1"/>
                </a:solidFill>
              </a:rPr>
              <a:t>同 歸 於 一</a:t>
            </a:r>
            <a:endParaRPr lang="zh-HK" altLang="en-US" sz="8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5D4DB9-3DB7-4A95-B414-88250B8F6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6066093-CB51-436B-A9DD-DDEB0D4B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以弗所城內異教流行 </a:t>
            </a:r>
            <a:r>
              <a:rPr lang="en-US" altLang="zh-TW"/>
              <a:t>(</a:t>
            </a:r>
            <a:r>
              <a:rPr lang="zh-TW" altLang="en-US"/>
              <a:t>使徒行傳</a:t>
            </a:r>
            <a:r>
              <a:rPr lang="en-US" altLang="zh-TW"/>
              <a:t>19</a:t>
            </a:r>
            <a:r>
              <a:rPr lang="zh-TW" altLang="en-US"/>
              <a:t>章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576AAB-C341-4620-BF45-B63F68426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372430-B897-413C-90F6-C5368E32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以弗所城的遺址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99041A-C076-4367-984F-51DF4AFE5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003F36D-EE5A-45F6-ACD0-15EB5909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以弗所城的地標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03646E-3DC3-420A-8AC0-30BF93F5B2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AEB0E31-0B19-49A8-8A8C-FACD2A17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使徒們對以弗所教會的評語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9687CF-B697-42C9-9528-2E37D964F4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BF8D80-5A6C-4E3D-80CD-450CED24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以弗所書第一章結構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9BA5B0-E7E3-43B0-932C-ACF26C678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9693140-231F-4498-9BDB-9AF570E1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</a:t>
            </a:r>
            <a:r>
              <a:rPr lang="en-US" altLang="zh-TW"/>
              <a:t>1:3-14 </a:t>
            </a:r>
            <a:r>
              <a:rPr lang="zh-TW" altLang="en-US"/>
              <a:t>三個部份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0B344CE-E7EC-4CCB-8F36-8F6EDF7A7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8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DAA4A2-1E60-4C6E-B7B0-CF6DD72B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第一個段落 </a:t>
            </a:r>
            <a:r>
              <a:rPr lang="en-US" altLang="zh-TW"/>
              <a:t>(</a:t>
            </a:r>
            <a:r>
              <a:rPr lang="zh-TW" altLang="en-US"/>
              <a:t>弗</a:t>
            </a:r>
            <a:r>
              <a:rPr lang="en-US" altLang="zh-TW"/>
              <a:t>1:3-6a) </a:t>
            </a:r>
            <a:r>
              <a:rPr lang="zh-TW" altLang="en-US"/>
              <a:t>新漢語譯本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886587-13EB-4BA8-812D-FC7BD9708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7E33202-259E-4492-A1DB-83AF4AFC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第二個段落 </a:t>
            </a:r>
            <a:r>
              <a:rPr lang="en-US" altLang="zh-TW"/>
              <a:t>(</a:t>
            </a:r>
            <a:r>
              <a:rPr lang="zh-TW" altLang="en-US"/>
              <a:t>弗</a:t>
            </a:r>
            <a:r>
              <a:rPr lang="en-US" altLang="zh-TW"/>
              <a:t>1:6b-9) </a:t>
            </a:r>
            <a:r>
              <a:rPr lang="zh-TW" altLang="en-US"/>
              <a:t>新漢語譯本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B802A7-7086-491E-8F88-E64FBEF32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1D7A1E8-0880-4A35-A8CF-3F8D49CF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第三個段落</a:t>
            </a:r>
            <a:r>
              <a:rPr lang="en-US" altLang="zh-TW"/>
              <a:t>(</a:t>
            </a:r>
            <a:r>
              <a:rPr lang="zh-TW" altLang="en-US"/>
              <a:t>弗</a:t>
            </a:r>
            <a:r>
              <a:rPr lang="en-US" altLang="zh-TW"/>
              <a:t>1:11-14) </a:t>
            </a:r>
            <a:r>
              <a:rPr lang="zh-TW" altLang="en-US"/>
              <a:t>新漢語譯本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A8F680-5E1E-42EE-9351-FF89C28E8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18D7468-1E7A-4616-A193-D78F2E7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</a:t>
            </a:r>
            <a:r>
              <a:rPr lang="en-US" altLang="zh-TW"/>
              <a:t>1:3-14 </a:t>
            </a:r>
            <a:r>
              <a:rPr lang="zh-TW" altLang="en-US"/>
              <a:t>三個部份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BA15BF-8FA6-4B7B-BD3F-1BC9F01D8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B897F16-E730-4936-83CA-49228709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3B80F74-55C3-4094-B8DF-2B9A33999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769EDA-BCA7-4078-A1D0-3868F77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</a:t>
            </a:r>
            <a:r>
              <a:rPr lang="en-US" altLang="zh-TW"/>
              <a:t>1:3-14 </a:t>
            </a:r>
            <a:r>
              <a:rPr lang="zh-TW" altLang="en-US"/>
              <a:t>三個部份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B1894B-BEF5-428F-8D0B-3FC6BB7A3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E573344-19AB-4982-A99A-C8DFB59F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3461AF-7B91-4187-A371-531ACF6E3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5FA3833-9FAC-4BAE-A525-2A84A305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從亙古到永恆的大計劃 </a:t>
            </a:r>
            <a:r>
              <a:rPr lang="en-US" altLang="zh-TW"/>
              <a:t>(</a:t>
            </a:r>
            <a:r>
              <a:rPr lang="zh-TW" altLang="en-US"/>
              <a:t>弗</a:t>
            </a:r>
            <a:r>
              <a:rPr lang="en-US" altLang="zh-TW"/>
              <a:t>1:3-14)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5DA3A8-39F2-47EA-ABE0-33F50409B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D1E651C-C69D-42EB-8CD0-4235E958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27F9D9C-5B99-4DB2-8E0D-FD39E1A39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3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1841D0F-0F2B-41E8-920D-4C46EBB9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父神在基督裏所賜的恩典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F12FC5-DDA5-4B12-9743-9A8DF0A28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2AB2323-3FD6-45F2-B266-804A2891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中文版聖經的翻譯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89CE77-63EC-41AF-A4DD-61859B395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EBFB3A-2F0F-4C46-9347-50167AB7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同歸於一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40D6D8-DCBF-4BE5-AA35-E1EF0CBB2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FFEF2F-F7B7-48B5-A858-8F148B80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>
                <a:latin typeface="Times "/>
              </a:rPr>
              <a:t>ἀνακεφαλαιόω</a:t>
            </a:r>
            <a:r>
              <a:rPr lang="en-US" altLang="zh-TW"/>
              <a:t> </a:t>
            </a:r>
            <a:r>
              <a:rPr lang="zh-TW" altLang="en-US"/>
              <a:t>中文版聖經的翻譯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86DC4F-3435-4416-8F92-E20C665AF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3DC9BCB-C942-4C6D-BAF6-116686A1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同歸於一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2EB7CCA-89C3-4B05-9B46-B4FBF386A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52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6E5DDB9-DC6A-46E3-8E68-19AE3B54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同歸於一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122D66-4449-4A92-AA94-30BA9FE04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860D2A-0ECE-4F12-A8B6-96311903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年康泉堂年曆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EEB49C-E1C2-4CA6-BBD7-98650ED81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6C7894E-E3B3-4060-94D1-CB1439B8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878E80-BFEC-4775-B861-BB84F0855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7DBF46-B215-497D-8B61-1318E55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成為一個身體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1FC014C-8FA3-4289-A79E-18805C849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8953AF-EB4A-46A2-85A6-A5AF551E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同為一體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B7C81E-92C5-4F99-8DCF-88BDCAF43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37C9CBE-D71D-45F8-9B9F-D31AB593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奧秘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C343A5-DD8F-4863-A324-9D760343F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E58FD24-C034-4432-9291-37CD385D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與神立約的新群體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1E5B61-739D-439D-904E-B3F5405E6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6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068D14-79E2-4B14-9E93-82B39CE5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與神立約的新群體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407127-9B6A-4D5F-B3AD-EBA29E89C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1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6FCEA4-5201-4D21-A09F-2C02E840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317D20-2E36-48A9-89C9-011BF8EF0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7AF573E-BA78-4FCA-9FE2-286EE095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以弗所城內異教流行 </a:t>
            </a:r>
            <a:r>
              <a:rPr lang="en-US" altLang="zh-TW"/>
              <a:t>(</a:t>
            </a:r>
            <a:r>
              <a:rPr lang="zh-TW" altLang="en-US"/>
              <a:t>使徒行傳</a:t>
            </a:r>
            <a:r>
              <a:rPr lang="en-US" altLang="zh-TW"/>
              <a:t>19</a:t>
            </a:r>
            <a:r>
              <a:rPr lang="zh-TW" altLang="en-US"/>
              <a:t>章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96AF87-1C2C-4C22-A34A-C6291034B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8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20E3F5-77EB-40D0-B28C-E67FAAF1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由藍圖到峻工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7C1734-D699-4DBF-8369-462040E12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5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709B8B-726D-4C16-925E-DD92944E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E429FE-A842-47DB-A2BA-5F3824B55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BA47436-C7AF-4E95-AC36-14993736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保羅生平與著作對照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839433-F7A4-4FC9-9664-720D4760D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5311517-665B-4CD0-8DCD-5A12A98C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>
                <a:solidFill>
                  <a:schemeClr val="bg1"/>
                </a:solidFill>
              </a:rPr>
              <a:t>同 歸 於 一</a:t>
            </a:r>
            <a:endParaRPr lang="zh-HK" altLang="en-US" sz="8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9894F2-35C0-48FB-81C6-7AFF98135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8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A4A71B-CDDF-4339-A039-462BB233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保羅寫以弗所大概年份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05B675-CA2E-4ABF-9A6B-616433669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15BA5C-CA3F-4E9A-81CF-6BA68286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保羅列出幾位屬靈的榜樣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706D68-D362-4705-9CAD-1EE55115D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83B5DCA-5612-4EF9-9AAE-6DE047C9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保羅去信小亞細亞會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7B06F8-DE91-47AE-B925-F43C0DD3D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8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FAF324-B70E-4BAF-A5ED-8A43753B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保羅宣教旅程所到之處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1728CD-5536-4DD5-B646-84DEACAC0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5A13DF2-A24C-4ED3-AA74-FA7CB1BA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保羅第二次宣教旅程</a:t>
            </a:r>
            <a:r>
              <a:rPr lang="en-US" altLang="zh-TW"/>
              <a:t>(</a:t>
            </a:r>
            <a:r>
              <a:rPr lang="zh-TW" altLang="en-US"/>
              <a:t>公元</a:t>
            </a:r>
            <a:r>
              <a:rPr lang="en-US" altLang="zh-TW"/>
              <a:t>49-52</a:t>
            </a:r>
            <a:r>
              <a:rPr lang="zh-TW" altLang="en-US"/>
              <a:t>年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A04789-A1AA-4816-A585-E9C9874FE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寬螢幕</PresentationFormat>
  <Paragraphs>34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Times </vt:lpstr>
      <vt:lpstr>新細明體</vt:lpstr>
      <vt:lpstr>Arial</vt:lpstr>
      <vt:lpstr>Calibri</vt:lpstr>
      <vt:lpstr>Calibri Light</vt:lpstr>
      <vt:lpstr>Office 佈景主題</vt:lpstr>
      <vt:lpstr>同 歸 於 一</vt:lpstr>
      <vt:lpstr>PowerPoint 簡報</vt:lpstr>
      <vt:lpstr>2018年康泉堂年曆</vt:lpstr>
      <vt:lpstr>保羅生平與著作對照</vt:lpstr>
      <vt:lpstr>保羅寫以弗所大概年份</vt:lpstr>
      <vt:lpstr>保羅列出幾位屬靈的榜樣</vt:lpstr>
      <vt:lpstr>保羅去信小亞細亞會</vt:lpstr>
      <vt:lpstr>保羅宣教旅程所到之處</vt:lpstr>
      <vt:lpstr>保羅第二次宣教旅程(公元49-52年)</vt:lpstr>
      <vt:lpstr>以弗所城內異教流行 (使徒行傳19章)</vt:lpstr>
      <vt:lpstr>以弗所城的遺址</vt:lpstr>
      <vt:lpstr>以弗所城的地標</vt:lpstr>
      <vt:lpstr>使徒們對以弗所教會的評語</vt:lpstr>
      <vt:lpstr>以弗所書第一章結構</vt:lpstr>
      <vt:lpstr>以弗所書1:3-14 三個部份</vt:lpstr>
      <vt:lpstr>第一個段落 (弗1:3-6a) 新漢語譯本</vt:lpstr>
      <vt:lpstr>第二個段落 (弗1:6b-9) 新漢語譯本</vt:lpstr>
      <vt:lpstr>第三個段落(弗1:11-14) 新漢語譯本</vt:lpstr>
      <vt:lpstr>以弗所書1:3-14 三個部份</vt:lpstr>
      <vt:lpstr>以弗所書1:3-14 三個部份</vt:lpstr>
      <vt:lpstr>PowerPoint 簡報</vt:lpstr>
      <vt:lpstr>從亙古到永恆的大計劃 (弗1:3-14)</vt:lpstr>
      <vt:lpstr>PowerPoint 簡報</vt:lpstr>
      <vt:lpstr>父神在基督裏所賜的恩典</vt:lpstr>
      <vt:lpstr>中文版聖經的翻譯</vt:lpstr>
      <vt:lpstr>同歸於一</vt:lpstr>
      <vt:lpstr>ἀνακεφαλαιόω 中文版聖經的翻譯</vt:lpstr>
      <vt:lpstr>同歸於一</vt:lpstr>
      <vt:lpstr>同歸於一</vt:lpstr>
      <vt:lpstr>PowerPoint 簡報</vt:lpstr>
      <vt:lpstr>成為一個身體</vt:lpstr>
      <vt:lpstr>同為一體</vt:lpstr>
      <vt:lpstr>奧秘</vt:lpstr>
      <vt:lpstr>與神立約的新群體</vt:lpstr>
      <vt:lpstr>與神立約的新群體</vt:lpstr>
      <vt:lpstr>PowerPoint 簡報</vt:lpstr>
      <vt:lpstr>以弗所城內異教流行 (使徒行傳19章)</vt:lpstr>
      <vt:lpstr>由藍圖到峻工</vt:lpstr>
      <vt:lpstr>PowerPoint 簡報</vt:lpstr>
      <vt:lpstr>同 歸 於 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 歸 於 一</dc:title>
  <dc:creator>stanley lo</dc:creator>
  <cp:lastModifiedBy>stanley lo</cp:lastModifiedBy>
  <cp:revision>1</cp:revision>
  <dcterms:created xsi:type="dcterms:W3CDTF">2018-08-11T05:43:09Z</dcterms:created>
  <dcterms:modified xsi:type="dcterms:W3CDTF">2018-08-11T05:43:09Z</dcterms:modified>
</cp:coreProperties>
</file>