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582C-78F4-4965-813F-55F05876D0D4}" type="datetimeFigureOut">
              <a:rPr lang="zh-HK" altLang="en-US" smtClean="0"/>
              <a:t>3/8/2018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B7FB5-0E10-4754-B7F0-DD7259ADFB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6764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582C-78F4-4965-813F-55F05876D0D4}" type="datetimeFigureOut">
              <a:rPr lang="zh-HK" altLang="en-US" smtClean="0"/>
              <a:t>3/8/2018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B7FB5-0E10-4754-B7F0-DD7259ADFB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18211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582C-78F4-4965-813F-55F05876D0D4}" type="datetimeFigureOut">
              <a:rPr lang="zh-HK" altLang="en-US" smtClean="0"/>
              <a:t>3/8/2018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B7FB5-0E10-4754-B7F0-DD7259ADFB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08067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582C-78F4-4965-813F-55F05876D0D4}" type="datetimeFigureOut">
              <a:rPr lang="zh-HK" altLang="en-US" smtClean="0"/>
              <a:t>3/8/2018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B7FB5-0E10-4754-B7F0-DD7259ADFB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4750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582C-78F4-4965-813F-55F05876D0D4}" type="datetimeFigureOut">
              <a:rPr lang="zh-HK" altLang="en-US" smtClean="0"/>
              <a:t>3/8/2018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B7FB5-0E10-4754-B7F0-DD7259ADFB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98688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582C-78F4-4965-813F-55F05876D0D4}" type="datetimeFigureOut">
              <a:rPr lang="zh-HK" altLang="en-US" smtClean="0"/>
              <a:t>3/8/2018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B7FB5-0E10-4754-B7F0-DD7259ADFB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24072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582C-78F4-4965-813F-55F05876D0D4}" type="datetimeFigureOut">
              <a:rPr lang="zh-HK" altLang="en-US" smtClean="0"/>
              <a:t>3/8/2018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B7FB5-0E10-4754-B7F0-DD7259ADFB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1491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582C-78F4-4965-813F-55F05876D0D4}" type="datetimeFigureOut">
              <a:rPr lang="zh-HK" altLang="en-US" smtClean="0"/>
              <a:t>3/8/2018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B7FB5-0E10-4754-B7F0-DD7259ADFB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28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582C-78F4-4965-813F-55F05876D0D4}" type="datetimeFigureOut">
              <a:rPr lang="zh-HK" altLang="en-US" smtClean="0"/>
              <a:t>3/8/2018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B7FB5-0E10-4754-B7F0-DD7259ADFB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9624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582C-78F4-4965-813F-55F05876D0D4}" type="datetimeFigureOut">
              <a:rPr lang="zh-HK" altLang="en-US" smtClean="0"/>
              <a:t>3/8/2018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B7FB5-0E10-4754-B7F0-DD7259ADFB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50075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582C-78F4-4965-813F-55F05876D0D4}" type="datetimeFigureOut">
              <a:rPr lang="zh-HK" altLang="en-US" smtClean="0"/>
              <a:t>3/8/2018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B7FB5-0E10-4754-B7F0-DD7259ADFB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5067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E582C-78F4-4965-813F-55F05876D0D4}" type="datetimeFigureOut">
              <a:rPr lang="zh-HK" altLang="en-US" smtClean="0"/>
              <a:t>3/8/2018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B7FB5-0E10-4754-B7F0-DD7259ADFB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8361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意料之外，聖靈之內。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15:36-16:10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781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保羅有意重訪第一次佈道旅程的地方，看望信仰群體，也是第二次佈道旅程的開始。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作者路加醫生記載了幾個特別經歷，帶出聖靈在保羅的服事中，扮演著補足及引導等角色。從這些經歷中，我們看到聖靈的工作，往往超過人的思想。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3159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意料之外，聖靈之內。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15:36-16:10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我們今天努力活好人生，服事上帝，也希望學習敏銳聖靈的工作，緊隨上帝。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7851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意料之外，聖靈之內。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15:36-16:10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面對努力之外的服事，仰望聖靈保守。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(15:36-41)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配合聖靈教導，建立信心之外的服事。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(16:1-5)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敏銳聖靈引導，踏上計劃之外的服事。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(16:6-10)</a:t>
            </a:r>
            <a:endParaRPr lang="zh-HK" altLang="en-US" sz="1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4475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173</Words>
  <Application>Microsoft Office PowerPoint</Application>
  <PresentationFormat>如螢幕大小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意料之外，聖靈之內。（徒15:36-16:10）－信息思路</vt:lpstr>
      <vt:lpstr>意料之外，聖靈之內。（徒15:36-16:10）－信息思路</vt:lpstr>
      <vt:lpstr>意料之外，聖靈之內。（徒15:36-16:10）－信息大綱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意料之外，聖靈之內。 （徒15:36-16:10）－信息思路 </dc:title>
  <dc:creator>Matthew Yan</dc:creator>
  <cp:lastModifiedBy>Matthew Yan</cp:lastModifiedBy>
  <cp:revision>3</cp:revision>
  <dcterms:created xsi:type="dcterms:W3CDTF">2018-08-03T07:21:15Z</dcterms:created>
  <dcterms:modified xsi:type="dcterms:W3CDTF">2018-08-03T07:39:45Z</dcterms:modified>
</cp:coreProperties>
</file>