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</p:sldIdLst>
  <p:sldSz cx="9144000" cy="6858000" type="screen4x3"/>
  <p:notesSz cx="6858000" cy="9144000"/>
  <p:defaultTextStyle>
    <a:defPPr>
      <a:defRPr lang="zh-H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23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9C611-2F6C-48A6-AA47-6EFDEEF90255}" type="datetimeFigureOut">
              <a:rPr lang="zh-HK" altLang="en-US" smtClean="0"/>
              <a:t>27/7/2018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4654B-A3F4-4180-B5AA-66AFC7F77F65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1729601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9C611-2F6C-48A6-AA47-6EFDEEF90255}" type="datetimeFigureOut">
              <a:rPr lang="zh-HK" altLang="en-US" smtClean="0"/>
              <a:t>27/7/2018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4654B-A3F4-4180-B5AA-66AFC7F77F65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995735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9C611-2F6C-48A6-AA47-6EFDEEF90255}" type="datetimeFigureOut">
              <a:rPr lang="zh-HK" altLang="en-US" smtClean="0"/>
              <a:t>27/7/2018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4654B-A3F4-4180-B5AA-66AFC7F77F65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1337627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9C611-2F6C-48A6-AA47-6EFDEEF90255}" type="datetimeFigureOut">
              <a:rPr lang="zh-HK" altLang="en-US" smtClean="0"/>
              <a:t>27/7/2018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4654B-A3F4-4180-B5AA-66AFC7F77F65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1878624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9C611-2F6C-48A6-AA47-6EFDEEF90255}" type="datetimeFigureOut">
              <a:rPr lang="zh-HK" altLang="en-US" smtClean="0"/>
              <a:t>27/7/2018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4654B-A3F4-4180-B5AA-66AFC7F77F65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6774332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9C611-2F6C-48A6-AA47-6EFDEEF90255}" type="datetimeFigureOut">
              <a:rPr lang="zh-HK" altLang="en-US" smtClean="0"/>
              <a:t>27/7/2018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4654B-A3F4-4180-B5AA-66AFC7F77F65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1511534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9C611-2F6C-48A6-AA47-6EFDEEF90255}" type="datetimeFigureOut">
              <a:rPr lang="zh-HK" altLang="en-US" smtClean="0"/>
              <a:t>27/7/2018</a:t>
            </a:fld>
            <a:endParaRPr lang="zh-HK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4654B-A3F4-4180-B5AA-66AFC7F77F65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5970466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9C611-2F6C-48A6-AA47-6EFDEEF90255}" type="datetimeFigureOut">
              <a:rPr lang="zh-HK" altLang="en-US" smtClean="0"/>
              <a:t>27/7/2018</a:t>
            </a:fld>
            <a:endParaRPr lang="zh-HK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4654B-A3F4-4180-B5AA-66AFC7F77F65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8024670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9C611-2F6C-48A6-AA47-6EFDEEF90255}" type="datetimeFigureOut">
              <a:rPr lang="zh-HK" altLang="en-US" smtClean="0"/>
              <a:t>27/7/2018</a:t>
            </a:fld>
            <a:endParaRPr lang="zh-HK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4654B-A3F4-4180-B5AA-66AFC7F77F65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9812970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9C611-2F6C-48A6-AA47-6EFDEEF90255}" type="datetimeFigureOut">
              <a:rPr lang="zh-HK" altLang="en-US" smtClean="0"/>
              <a:t>27/7/2018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4654B-A3F4-4180-B5AA-66AFC7F77F65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932313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9C611-2F6C-48A6-AA47-6EFDEEF90255}" type="datetimeFigureOut">
              <a:rPr lang="zh-HK" altLang="en-US" smtClean="0"/>
              <a:t>27/7/2018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4654B-A3F4-4180-B5AA-66AFC7F77F65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0089125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B9C611-2F6C-48A6-AA47-6EFDEEF90255}" type="datetimeFigureOut">
              <a:rPr lang="zh-HK" altLang="en-US" smtClean="0"/>
              <a:t>27/7/2018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B4654B-A3F4-4180-B5AA-66AFC7F77F65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9094987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H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8568952" cy="1143000"/>
          </a:xfrm>
        </p:spPr>
        <p:txBody>
          <a:bodyPr>
            <a:normAutofit fontScale="90000"/>
          </a:bodyPr>
          <a:lstStyle/>
          <a:p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sz="3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信仰群體中的團契與民粹</a:t>
            </a:r>
            <a:r>
              <a:rPr lang="zh-TW" altLang="en-US" sz="27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（徒</a:t>
            </a:r>
            <a:r>
              <a:rPr lang="en-US" altLang="zh-TW" sz="27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15:1-35</a:t>
            </a:r>
            <a:r>
              <a:rPr lang="zh-TW" altLang="en-US" sz="27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）－信息思路</a:t>
            </a:r>
            <a:r>
              <a:rPr lang="zh-TW" altLang="en-US" dirty="0" smtClean="0"/>
              <a:t/>
            </a:r>
            <a:br>
              <a:rPr lang="zh-TW" altLang="en-US" dirty="0" smtClean="0"/>
            </a:br>
            <a:endParaRPr lang="zh-HK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1.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因應一些質疑外邦信徒得救確據的爭論，</a:t>
            </a:r>
            <a:endParaRPr lang="en-US" altLang="zh-TW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　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召開了耶路撒冷領袖大會。大會研討出信</a:t>
            </a:r>
            <a:endParaRPr lang="en-US" altLang="zh-TW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　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仰的精義，除了疏解上述的質疑，也增進</a:t>
            </a:r>
            <a:endParaRPr lang="en-US" altLang="zh-TW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　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了猶太人和外邦人的團契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國際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，並為福</a:t>
            </a:r>
            <a:endParaRPr lang="en-US" altLang="zh-TW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　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音工作寫下新一頁。</a:t>
            </a:r>
          </a:p>
        </p:txBody>
      </p:sp>
    </p:spTree>
    <p:extLst>
      <p:ext uri="{BB962C8B-B14F-4D97-AF65-F5344CB8AC3E}">
        <p14:creationId xmlns:p14="http://schemas.microsoft.com/office/powerpoint/2010/main" val="41746498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8568952" cy="1143000"/>
          </a:xfrm>
        </p:spPr>
        <p:txBody>
          <a:bodyPr>
            <a:normAutofit fontScale="90000"/>
          </a:bodyPr>
          <a:lstStyle/>
          <a:p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sz="3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信仰群體中的團契與民粹</a:t>
            </a:r>
            <a:r>
              <a:rPr lang="zh-TW" altLang="en-US" sz="27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（徒</a:t>
            </a:r>
            <a:r>
              <a:rPr lang="en-US" altLang="zh-TW" sz="27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15:1-35</a:t>
            </a:r>
            <a:r>
              <a:rPr lang="zh-TW" altLang="en-US" sz="27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）－信息思路</a:t>
            </a:r>
            <a:r>
              <a:rPr lang="zh-TW" altLang="en-US" dirty="0" smtClean="0"/>
              <a:t/>
            </a:r>
            <a:br>
              <a:rPr lang="zh-TW" altLang="en-US" dirty="0" smtClean="0"/>
            </a:br>
            <a:endParaRPr lang="zh-HK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altLang="zh-TW" sz="35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2.</a:t>
            </a:r>
            <a:r>
              <a:rPr lang="zh-TW" altLang="en-US" sz="35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耶路撒冷大會反映領袖在熾熱的爭論時，</a:t>
            </a:r>
            <a:endParaRPr lang="en-US" altLang="zh-TW" sz="35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35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　</a:t>
            </a:r>
            <a:r>
              <a:rPr lang="zh-TW" altLang="en-US" sz="35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仍然有著那種屬靈的高瞻遠矚及果斷的精</a:t>
            </a:r>
            <a:endParaRPr lang="en-US" altLang="zh-TW" sz="35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35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　</a:t>
            </a:r>
            <a:r>
              <a:rPr lang="zh-TW" altLang="en-US" sz="35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神</a:t>
            </a:r>
            <a:r>
              <a:rPr lang="en-US" altLang="zh-TW" sz="35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35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天道</a:t>
            </a:r>
            <a:r>
              <a:rPr lang="en-US" altLang="zh-TW" sz="35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en-US" sz="35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</a:p>
          <a:p>
            <a:pPr marL="0" indent="0">
              <a:buNone/>
            </a:pPr>
            <a:endParaRPr lang="zh-TW" altLang="en-US" sz="35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sz="35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3.</a:t>
            </a:r>
            <a:r>
              <a:rPr lang="zh-TW" altLang="en-US" sz="35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今天的學習</a:t>
            </a:r>
          </a:p>
          <a:p>
            <a:pPr marL="0" indent="0">
              <a:buNone/>
            </a:pPr>
            <a:r>
              <a:rPr lang="zh-TW" altLang="en-US" sz="35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　</a:t>
            </a:r>
            <a:r>
              <a:rPr lang="en-US" altLang="zh-TW" sz="35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3.1</a:t>
            </a:r>
            <a:r>
              <a:rPr lang="zh-TW" altLang="en-US" sz="35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團契</a:t>
            </a:r>
            <a:r>
              <a:rPr lang="en-US" altLang="zh-TW" sz="35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(Fellowship)</a:t>
            </a:r>
            <a:r>
              <a:rPr lang="zh-TW" altLang="en-US" sz="35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的意義</a:t>
            </a:r>
          </a:p>
          <a:p>
            <a:pPr marL="0" indent="0">
              <a:buNone/>
            </a:pPr>
            <a:r>
              <a:rPr lang="zh-TW" altLang="en-US" sz="35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　</a:t>
            </a:r>
            <a:r>
              <a:rPr lang="en-US" altLang="zh-TW" sz="35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3.2</a:t>
            </a:r>
            <a:r>
              <a:rPr lang="zh-TW" altLang="en-US" sz="35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民粹主義</a:t>
            </a:r>
            <a:r>
              <a:rPr lang="en-US" altLang="zh-TW" sz="35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(Populism)</a:t>
            </a:r>
            <a:r>
              <a:rPr lang="zh-TW" altLang="en-US" sz="35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的效應</a:t>
            </a:r>
          </a:p>
          <a:p>
            <a:pPr marL="0" indent="0">
              <a:buNone/>
            </a:pPr>
            <a:r>
              <a:rPr lang="zh-TW" altLang="en-US" sz="35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　</a:t>
            </a:r>
            <a:r>
              <a:rPr lang="en-US" altLang="zh-TW" sz="35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3.3</a:t>
            </a:r>
            <a:r>
              <a:rPr lang="zh-TW" altLang="en-US" sz="35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今天的信仰群體</a:t>
            </a:r>
            <a:r>
              <a:rPr lang="en-US" altLang="zh-TW" sz="35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…</a:t>
            </a:r>
            <a:r>
              <a:rPr lang="zh-TW" altLang="en-US" sz="35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教會、家庭、職場、　</a:t>
            </a:r>
            <a:endParaRPr lang="en-US" altLang="zh-TW" sz="35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35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　</a:t>
            </a:r>
            <a:r>
              <a:rPr lang="zh-TW" altLang="en-US" sz="35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　　朋輩、網上社交平台等。</a:t>
            </a:r>
          </a:p>
          <a:p>
            <a:pPr marL="0" indent="0">
              <a:buNone/>
            </a:pPr>
            <a:endParaRPr lang="zh-TW" altLang="en-US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endParaRPr lang="zh-HK" altLang="en-US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5497969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8568952" cy="1143000"/>
          </a:xfrm>
        </p:spPr>
        <p:txBody>
          <a:bodyPr>
            <a:normAutofit fontScale="90000"/>
          </a:bodyPr>
          <a:lstStyle/>
          <a:p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sz="3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信仰群體中的團契與民粹</a:t>
            </a:r>
            <a:r>
              <a:rPr lang="zh-TW" altLang="en-US" sz="27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（徒</a:t>
            </a:r>
            <a:r>
              <a:rPr lang="en-US" altLang="zh-TW" sz="27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15:1-35</a:t>
            </a:r>
            <a:r>
              <a:rPr lang="zh-TW" altLang="en-US" sz="27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）－信息大綱</a:t>
            </a:r>
            <a:r>
              <a:rPr lang="zh-TW" altLang="en-US" dirty="0" smtClean="0"/>
              <a:t/>
            </a:r>
            <a:br>
              <a:rPr lang="zh-TW" altLang="en-US" dirty="0" smtClean="0"/>
            </a:br>
            <a:endParaRPr lang="zh-HK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23528" y="1600200"/>
            <a:ext cx="8496944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1.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追尋信仰根源，脫離群體的民粹效應。</a:t>
            </a:r>
            <a:r>
              <a:rPr lang="en-US" altLang="zh-TW" sz="2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(1-5)</a:t>
            </a:r>
          </a:p>
          <a:p>
            <a:pPr marL="0" indent="0">
              <a:buNone/>
            </a:pP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2.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反思信仰內容，釐清群體的民粹思維。</a:t>
            </a:r>
            <a:r>
              <a:rPr lang="en-US" altLang="zh-TW" sz="2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(6-12)</a:t>
            </a:r>
          </a:p>
          <a:p>
            <a:pPr marL="0" indent="0">
              <a:buNone/>
            </a:pP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3.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探求信仰精義，深化群體的團契素質。</a:t>
            </a:r>
            <a:r>
              <a:rPr lang="en-US" altLang="zh-TW" sz="2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(13-21)</a:t>
            </a:r>
          </a:p>
          <a:p>
            <a:pPr marL="0" indent="0">
              <a:buNone/>
            </a:pP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4.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實踐信仰步伐，延伸群體的團契果效。</a:t>
            </a:r>
            <a:r>
              <a:rPr lang="en-US" altLang="zh-TW" sz="2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(22-35)</a:t>
            </a:r>
            <a:endParaRPr lang="zh-HK" altLang="en-US" sz="20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8144711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91</Words>
  <Application>Microsoft Office PowerPoint</Application>
  <PresentationFormat>如螢幕大小 (4:3)</PresentationFormat>
  <Paragraphs>21</Paragraphs>
  <Slides>3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3</vt:i4>
      </vt:variant>
    </vt:vector>
  </HeadingPairs>
  <TitlesOfParts>
    <vt:vector size="4" baseType="lpstr">
      <vt:lpstr>Office 佈景主題</vt:lpstr>
      <vt:lpstr> 信仰群體中的團契與民粹（徒15:1-35）－信息思路 </vt:lpstr>
      <vt:lpstr> 信仰群體中的團契與民粹（徒15:1-35）－信息思路 </vt:lpstr>
      <vt:lpstr> 信仰群體中的團契與民粹（徒15:1-35）－信息大綱 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信仰群體中的團契與民粹（徒15:1-35）－信息思路  </dc:title>
  <dc:creator>Matthew Yan</dc:creator>
  <cp:lastModifiedBy>Matthew Yan</cp:lastModifiedBy>
  <cp:revision>3</cp:revision>
  <dcterms:created xsi:type="dcterms:W3CDTF">2018-07-27T05:36:43Z</dcterms:created>
  <dcterms:modified xsi:type="dcterms:W3CDTF">2018-07-27T06:05:16Z</dcterms:modified>
</cp:coreProperties>
</file>