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301FED-BCCE-4A81-AAD6-A76B940E1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131E93B-DAA0-4936-9206-2884E3B0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8BFB-9D7F-4FA1-B941-03BBE23719B9}" type="datetimeFigureOut">
              <a:rPr lang="zh-HK" altLang="en-US" smtClean="0"/>
              <a:t>19/7/2018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F705BC9-48BD-48E3-A87B-FDB2F54B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011135-2F86-46B1-9B35-C37F90CF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18B4-EE95-4282-B081-4DEBE9135AF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3497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69BDF0C-AB54-4BA2-BDFC-5E48F9853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EC6631A-F465-4D08-9E81-FAA1AE573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7DD353-3825-4A31-BB45-154079AF8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8BFB-9D7F-4FA1-B941-03BBE23719B9}" type="datetimeFigureOut">
              <a:rPr lang="zh-HK" altLang="en-US" smtClean="0"/>
              <a:t>19/7/2018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282CCC-56A4-4BA9-BEFA-7F4AC6785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9960DE-6BF7-4A27-A5F2-3F6C7069C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218B4-EE95-4282-B081-4DEBE9135AF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8515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856AB4B-D046-4DEA-BB39-123F6A3E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8000">
                <a:solidFill>
                  <a:schemeClr val="bg1"/>
                </a:solidFill>
              </a:rPr>
              <a:t>“</a:t>
            </a:r>
            <a:r>
              <a:rPr lang="zh-TW" altLang="en-US" sz="8000">
                <a:solidFill>
                  <a:schemeClr val="bg1"/>
                </a:solidFill>
              </a:rPr>
              <a:t>秘訣</a:t>
            </a:r>
            <a:r>
              <a:rPr lang="en-US" altLang="zh-TW" sz="8000">
                <a:solidFill>
                  <a:schemeClr val="bg1"/>
                </a:solidFill>
              </a:rPr>
              <a:t>”</a:t>
            </a:r>
            <a:endParaRPr lang="zh-HK" altLang="en-US" sz="800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7F09F50-A059-4E7C-9833-B44FED90A6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30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7A643DC-0B0F-44C7-B996-5971900A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使徒保羅在監獄中信給腓立比教會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A31535-4AD4-42E9-B414-8F4159E31B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72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7F38F2C-40B0-4289-B063-34411B217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521BEDE-E16C-4A30-876D-16186E8212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16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02CE388-FB81-4119-9056-65848C79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「秘訣」一詞出自</a:t>
            </a:r>
            <a:r>
              <a:rPr lang="en-US" altLang="zh-TW"/>
              <a:t>《</a:t>
            </a:r>
            <a:r>
              <a:rPr lang="zh-TW" altLang="en-US"/>
              <a:t>腓立比書</a:t>
            </a:r>
            <a:r>
              <a:rPr lang="en-US" altLang="zh-TW"/>
              <a:t>》</a:t>
            </a:r>
            <a:r>
              <a:rPr lang="zh-TW" altLang="en-US"/>
              <a:t>四章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A8821D-9EB3-4977-82F2-FDB5C1CDB4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98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1F12583-EBFF-4C57-A13D-8528847A6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腓立比教會紛爭由兩位妹展開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820BEDE-E8FE-4216-8658-0EBE672208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60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6A37824-5AB1-492B-BFFE-1788E599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「秘訣」一詞出自</a:t>
            </a:r>
            <a:r>
              <a:rPr lang="en-US" altLang="zh-TW"/>
              <a:t>《</a:t>
            </a:r>
            <a:r>
              <a:rPr lang="zh-TW" altLang="en-US"/>
              <a:t>腓立比書</a:t>
            </a:r>
            <a:r>
              <a:rPr lang="en-US" altLang="zh-TW"/>
              <a:t>》</a:t>
            </a:r>
            <a:r>
              <a:rPr lang="zh-TW" altLang="en-US"/>
              <a:t>四章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D654ADC-837E-42E3-BDDA-94DB84234E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0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BC35D12-85E5-4483-B129-2427B3363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腓立比書</a:t>
            </a:r>
            <a:r>
              <a:rPr lang="en-US" altLang="zh-TW"/>
              <a:t>》</a:t>
            </a:r>
            <a:r>
              <a:rPr lang="zh-TW" altLang="en-US"/>
              <a:t>當中的一些「凡事」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F05B433-15BD-4291-AC95-5211C26CAC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86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12E00B6-FF95-44F1-9AF2-9771B93B8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保羅的秘訣與腓立比教會的光景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667E8A0-48E5-4A33-B7C5-3BF7938824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30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3DC2E0D-7C61-4808-90C8-D4A8C63B4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腓立比教會問題</a:t>
            </a:r>
            <a:r>
              <a:rPr lang="en-US" altLang="zh-TW"/>
              <a:t>(</a:t>
            </a:r>
            <a:r>
              <a:rPr lang="zh-TW" altLang="en-US"/>
              <a:t>一</a:t>
            </a:r>
            <a:r>
              <a:rPr lang="en-US" altLang="zh-TW"/>
              <a:t>) </a:t>
            </a:r>
            <a:r>
              <a:rPr lang="zh-TW" altLang="en-US"/>
              <a:t>帶著嫉妒紛爭的事奉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26301BF-F9AB-4FF2-82C1-C4AF277552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42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12111BD-3781-483B-976A-4360543A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腓立比教會紛爭由兩位妹展開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8FECB4-24A9-4CA4-A6E8-1B17C86015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3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ADD1852-0A6F-4702-A4B6-054E3901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腓立比教會紛爭由兩位妹展開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6CA3B2A-B1E6-4F2C-BB96-0DD6CB173C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0004CC5-644D-44E5-9157-11558213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2018</a:t>
            </a:r>
            <a:r>
              <a:rPr lang="zh-TW" altLang="en-US"/>
              <a:t>年康泉堂年曆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2C1D50-6902-460F-B32D-E8B79EDEF7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62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82974BE-8F86-491B-B747-02525565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腓立比教會紛爭由兩位妹展開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A6F381-D381-4120-902F-E4F2254A03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56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1E3C500-8207-4D71-A5CB-B9121410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腓立比教會紛爭由兩位妹展開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271E10-F92F-4012-9A59-C64006355C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54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A74628B-6DF0-4085-A77A-DBAEE824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保羅列出幾位屬靈的榜樣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95E815E-3B73-4D55-854F-757229EFF8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26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4B0A361-EAB8-4D34-8CDE-13EE7031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保羅列出幾位屬靈的榜樣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8A16A7-BE6E-4EE1-993A-D4A1BEF001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37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B39FF39-F209-4BC4-B2CE-3B63D70A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提摩太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E2EE0A-3815-4B13-9C48-6635126EF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11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BBF208-59DD-4DBD-B8F3-D846F527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提摩太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0C4BB4-5FDF-414C-B0FD-399657E5CC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66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2E06B0C-3ACE-40D7-8BA1-A221D7C0C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CC28AC-5DCB-4A06-B20E-588B87C2B2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99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603DC14-6DEB-4EFB-9340-120AF613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以巴弗提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58FBA1F-EDE9-4644-BF04-D61819029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11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24AA679-574F-4171-AE78-513068E1E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以巴弗提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85FB575-9C19-45AE-86AA-9C0ED77259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37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9771199-11C6-4D11-9857-5744EDB2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羅馬到腓立比的直綫距離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63ADBC0-B098-400A-B2D6-AED4CCA692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16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FE85604-CA77-4A40-9464-3E20446D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使徒保羅在監獄中信給腓立比教會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60A76A-5BB4-4134-A912-3C85421E00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57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75A02DF-FC55-4F47-B710-EC16249E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羅馬到腓立比的直綫距離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68EA42-16D6-4624-8B3F-0249AA8A38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37DF057-7530-4DA9-9E4A-3AB5C1E8E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3262269-7C6D-499B-89E2-0FA827C569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63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0DFA541-EBFB-406F-BEFC-4EC2824A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7CAF62-CBB7-4283-BD78-705D9B5490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18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3B264BF-9F43-47E1-8185-45384D77C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AD4D94-7D50-459D-A8C5-5A6E62294C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66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FBAAE9C-48B0-4633-A8BF-87D49011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他們是學習主耶穌基督的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3CE8F9-03E0-4F60-A7C3-EA9462AB1D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86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B36CE4A-40E1-40F7-8649-F4933D00E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腓立比書中心的一首詩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16ADE51-FB38-47A7-B48F-0BD4E1EA26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6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53E5B73-DA18-45D0-99D3-ECFC2904E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腓立比書中心的一首詩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3DF9B6-2B4F-4E87-B1F8-2B80E147DE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95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484A0D6-3456-47EA-B528-DF8597DF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腓立比教會紛爭由兩位妹展開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A15DF9B-D5A0-4F51-AAAA-0B06F88E08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49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10466F7-7B6A-4B64-923A-D2D7AB16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腓立比教會問題</a:t>
            </a:r>
            <a:r>
              <a:rPr lang="en-US" altLang="zh-TW"/>
              <a:t>(</a:t>
            </a:r>
            <a:r>
              <a:rPr lang="zh-TW" altLang="en-US"/>
              <a:t>一</a:t>
            </a:r>
            <a:r>
              <a:rPr lang="en-US" altLang="zh-TW"/>
              <a:t>) </a:t>
            </a:r>
            <a:r>
              <a:rPr lang="zh-TW" altLang="en-US"/>
              <a:t>帶著嫉妒紛爭的事奉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7FEFC2-AFD7-4D18-BB5E-F6E5DFB7A9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2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727423E-A345-462D-80BF-DB702489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腓立比教會問題</a:t>
            </a:r>
            <a:r>
              <a:rPr lang="en-US" altLang="zh-TW"/>
              <a:t>(</a:t>
            </a:r>
            <a:r>
              <a:rPr lang="zh-TW" altLang="en-US"/>
              <a:t>一</a:t>
            </a:r>
            <a:r>
              <a:rPr lang="en-US" altLang="zh-TW"/>
              <a:t>) </a:t>
            </a:r>
            <a:r>
              <a:rPr lang="zh-TW" altLang="en-US"/>
              <a:t>帶著嫉妒紛爭的事奉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D209745-B201-4FE1-836E-20EAC258E6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93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622E521-3EA2-43DB-9196-AAB7BD4F1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保羅第二次宣教旅程</a:t>
            </a:r>
            <a:r>
              <a:rPr lang="en-US" altLang="zh-TW"/>
              <a:t>(</a:t>
            </a:r>
            <a:r>
              <a:rPr lang="zh-TW" altLang="en-US"/>
              <a:t>公元</a:t>
            </a:r>
            <a:r>
              <a:rPr lang="en-US" altLang="zh-TW"/>
              <a:t>49-52</a:t>
            </a:r>
            <a:r>
              <a:rPr lang="zh-TW" altLang="en-US"/>
              <a:t>年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C33E5CE-F6D2-4A9E-9B15-E5F6D78C1C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75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03F8A55-B872-4311-B325-9E2CB37A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腓立比教會問題</a:t>
            </a:r>
            <a:r>
              <a:rPr lang="en-US" altLang="zh-TW"/>
              <a:t>(</a:t>
            </a:r>
            <a:r>
              <a:rPr lang="zh-TW" altLang="en-US"/>
              <a:t>一</a:t>
            </a:r>
            <a:r>
              <a:rPr lang="en-US" altLang="zh-TW"/>
              <a:t>) </a:t>
            </a:r>
            <a:r>
              <a:rPr lang="zh-TW" altLang="en-US"/>
              <a:t>帶著嫉妒紛爭的事奉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C2FAAF-ABBA-4F54-9163-C1ED3280E3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66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3D0C5B1-4959-405E-9B14-9A22EEED6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腓立比教會問題</a:t>
            </a:r>
            <a:r>
              <a:rPr lang="en-US" altLang="zh-TW"/>
              <a:t>(</a:t>
            </a:r>
            <a:r>
              <a:rPr lang="zh-TW" altLang="en-US"/>
              <a:t>一</a:t>
            </a:r>
            <a:r>
              <a:rPr lang="en-US" altLang="zh-TW"/>
              <a:t>) </a:t>
            </a:r>
            <a:r>
              <a:rPr lang="zh-TW" altLang="en-US"/>
              <a:t>帶著嫉妒紛爭的事奉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2CEA688-6CB1-4409-967C-16806915AC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5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448F604-0E16-4119-9AA1-5B02C03C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減法的信仰歷程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98C4EDE-F600-4EFF-A130-F52ABAC027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84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F821307-DB5B-41CB-9EE5-BD59D1D73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減法的信仰歷程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608F530-927D-46A5-B4EA-ADCA8C7A51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45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2016144-E4F3-4A9C-A43C-66800F64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減法的信仰歷程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DBBF352-3DEC-401D-9A65-B7F6ED0C33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816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1D941F7-34DC-40DE-AE5D-F2B85DA2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減法的信仰歷程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4178D90-95E5-4194-998C-170BD4C92A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23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52C73DD-915D-4975-83EA-750B39502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減法的信仰歷程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22E48C6-FA61-4CE0-B467-947EB7340B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724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5D03879-E673-4843-80EC-0A8B1D6B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減法的信仰歷程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C50A506-46BF-48BE-B5A6-61C8D62B91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02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3FB49C7-FD68-45EE-ABDD-E91BC556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減法的信仰歷程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8E6466-737A-4EF9-B7FB-C9AA405985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001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949F435-1A74-49A1-A5EC-A3612DC1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減法的信仰歷程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F456002-95A3-402C-B341-24B84D934C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7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54F7EDC-BE35-47DF-9ED0-6B3DDEC44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腓立比教會由兩個族開始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575903-97D1-4EE9-9C62-AF2D80F12F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38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AB6208F-449F-43CF-9931-B3F482C2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減法的信仰歷程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253E7E6-9DDC-4CD8-AF5E-931D7DA4D2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92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739DDB3-955B-424D-8A33-445BB735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他們是學習主耶穌基督的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4037FE6-D7F9-4A12-ABD9-4E4C487048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07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FD7ADF3-34DB-41C1-ADBF-F015C49E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腓立比教會紛爭由兩位妹展開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5D22AF-81E0-419E-A135-473688632D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41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404B8FF-F432-4842-8FFA-1C9AED100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腓立比書</a:t>
            </a:r>
            <a:r>
              <a:rPr lang="en-US" altLang="zh-TW"/>
              <a:t>》</a:t>
            </a:r>
            <a:r>
              <a:rPr lang="zh-TW" altLang="en-US"/>
              <a:t>當中的一些「凡事」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9CFD17-7BBE-4AE5-A185-535F9569F1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65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E2FF260-4AC9-4B26-B46C-51C1F8E50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和合本的的經文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26AA80-999C-4FF5-8575-0DD67DC8E5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70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E555A93-ADB0-4F07-9733-E95A0F76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字義解釋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A9C706-35D8-4FA0-9B8C-C48E5309C9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5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12FDE8D-257F-487A-B266-5ADD13BD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伙伴關係的明證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0483EEA-DC27-41D6-BCC0-BFD950592F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39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0D5F72F-0876-46BF-8D7F-5CFAAF68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使徒保羅在監獄中信給腓立比教會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F9AD73-E585-4B8D-AA7B-081A9B9DA7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61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392</Words>
  <Application>Microsoft Office PowerPoint</Application>
  <PresentationFormat>寬螢幕</PresentationFormat>
  <Paragraphs>50</Paragraphs>
  <Slides>53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9" baseType="lpstr">
      <vt:lpstr>新細明體</vt:lpstr>
      <vt:lpstr>Arial</vt:lpstr>
      <vt:lpstr>Calibri</vt:lpstr>
      <vt:lpstr>Calibri Light</vt:lpstr>
      <vt:lpstr>Times New Roman</vt:lpstr>
      <vt:lpstr>Office 佈景主題</vt:lpstr>
      <vt:lpstr>“秘訣”</vt:lpstr>
      <vt:lpstr>2018年康泉堂年曆</vt:lpstr>
      <vt:lpstr>使徒保羅在監獄中信給腓立比教會</vt:lpstr>
      <vt:lpstr>保羅第二次宣教旅程(公元49-52年)</vt:lpstr>
      <vt:lpstr>腓立比教會由兩個族開始</vt:lpstr>
      <vt:lpstr>和合本的的經文</vt:lpstr>
      <vt:lpstr>字義解釋</vt:lpstr>
      <vt:lpstr>伙伴關係的明證</vt:lpstr>
      <vt:lpstr>使徒保羅在監獄中信給腓立比教會</vt:lpstr>
      <vt:lpstr>使徒保羅在監獄中信給腓立比教會</vt:lpstr>
      <vt:lpstr>PowerPoint 簡報</vt:lpstr>
      <vt:lpstr>「秘訣」一詞出自《腓立比書》四章</vt:lpstr>
      <vt:lpstr>腓立比教會紛爭由兩位妹展開</vt:lpstr>
      <vt:lpstr>「秘訣」一詞出自《腓立比書》四章</vt:lpstr>
      <vt:lpstr>《腓立比書》當中的一些「凡事」</vt:lpstr>
      <vt:lpstr>保羅的秘訣與腓立比教會的光景</vt:lpstr>
      <vt:lpstr>腓立比教會問題(一) 帶著嫉妒紛爭的事奉</vt:lpstr>
      <vt:lpstr>腓立比教會紛爭由兩位妹展開</vt:lpstr>
      <vt:lpstr>腓立比教會紛爭由兩位妹展開</vt:lpstr>
      <vt:lpstr>腓立比教會紛爭由兩位妹展開</vt:lpstr>
      <vt:lpstr>腓立比教會紛爭由兩位妹展開</vt:lpstr>
      <vt:lpstr>保羅列出幾位屬靈的榜樣</vt:lpstr>
      <vt:lpstr>保羅列出幾位屬靈的榜樣</vt:lpstr>
      <vt:lpstr>提摩太</vt:lpstr>
      <vt:lpstr>提摩太</vt:lpstr>
      <vt:lpstr>PowerPoint 簡報</vt:lpstr>
      <vt:lpstr>以巴弗提</vt:lpstr>
      <vt:lpstr>以巴弗提</vt:lpstr>
      <vt:lpstr>羅馬到腓立比的直綫距離</vt:lpstr>
      <vt:lpstr>羅馬到腓立比的直綫距離</vt:lpstr>
      <vt:lpstr>PowerPoint 簡報</vt:lpstr>
      <vt:lpstr>主題經文</vt:lpstr>
      <vt:lpstr>主題經文</vt:lpstr>
      <vt:lpstr>他們是學習主耶穌基督的</vt:lpstr>
      <vt:lpstr>腓立比書中心的一首詩</vt:lpstr>
      <vt:lpstr>腓立比書中心的一首詩</vt:lpstr>
      <vt:lpstr>腓立比教會紛爭由兩位妹展開</vt:lpstr>
      <vt:lpstr>腓立比教會問題(一) 帶著嫉妒紛爭的事奉</vt:lpstr>
      <vt:lpstr>腓立比教會問題(一) 帶著嫉妒紛爭的事奉</vt:lpstr>
      <vt:lpstr>腓立比教會問題(一) 帶著嫉妒紛爭的事奉</vt:lpstr>
      <vt:lpstr>腓立比教會問題(一) 帶著嫉妒紛爭的事奉</vt:lpstr>
      <vt:lpstr>減法的信仰歷程</vt:lpstr>
      <vt:lpstr>減法的信仰歷程</vt:lpstr>
      <vt:lpstr>減法的信仰歷程</vt:lpstr>
      <vt:lpstr>減法的信仰歷程</vt:lpstr>
      <vt:lpstr>減法的信仰歷程</vt:lpstr>
      <vt:lpstr>減法的信仰歷程</vt:lpstr>
      <vt:lpstr>減法的信仰歷程</vt:lpstr>
      <vt:lpstr>減法的信仰歷程</vt:lpstr>
      <vt:lpstr>減法的信仰歷程</vt:lpstr>
      <vt:lpstr>他們是學習主耶穌基督的</vt:lpstr>
      <vt:lpstr>腓立比教會紛爭由兩位妹展開</vt:lpstr>
      <vt:lpstr>《腓立比書》當中的一些「凡事」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“秘訣”</dc:title>
  <dc:creator>stanley lo</dc:creator>
  <cp:lastModifiedBy>stanley lo</cp:lastModifiedBy>
  <cp:revision>1</cp:revision>
  <dcterms:created xsi:type="dcterms:W3CDTF">2018-07-19T08:22:01Z</dcterms:created>
  <dcterms:modified xsi:type="dcterms:W3CDTF">2018-07-19T08:22:01Z</dcterms:modified>
</cp:coreProperties>
</file>