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869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575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704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21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932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763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771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904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071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9878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777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05CA-535A-4742-8B3F-1BC7A581AC2E}" type="datetimeFigureOut">
              <a:rPr lang="zh-HK" altLang="en-US" smtClean="0"/>
              <a:t>6/7/2018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2CF9D-ED23-4C59-9128-8031114A5EA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752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信仰歧路（徒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14:1-28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保羅和巴拿巴在佈道旅程中，持續面對猶太人的反對行動，有時甚至帶來生命危險。在上帝的同在下，使徒們以不同的方式應對。</a:t>
            </a:r>
          </a:p>
          <a:p>
            <a:pPr marL="0" indent="0">
              <a:buNone/>
            </a:pP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91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信仰歧路（徒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14:1-28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佈道旅程的尾聲，保羅重回三個曾經服事的地方，解說服事的體驗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，鼓勵信徒，並設立領袖團隊。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我們今天為基督作見證時，或會面對一些與信仰分歧的反對張力。我們也嘗試從使徒的境遇中學習功課。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66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信仰歧路（徒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14:1-28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身處信仰歧路，學習退後堅持。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(1-7)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面對信仰歧路，學習吃苦前行。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(8-20)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走過信仰歧路，學習承傳使命。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(21-23)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回顧信仰歧路，學習見證神恩。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(24-28)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3499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187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信仰歧路（徒14:1-28）－信息思路</vt:lpstr>
      <vt:lpstr>信仰歧路（徒14:1-28）－信息思路</vt:lpstr>
      <vt:lpstr>信仰歧路（徒14:1-28）－信息大綱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信仰歧路（徒14:1-28）－信息思路</dc:title>
  <dc:creator>Matthew Yan</dc:creator>
  <cp:lastModifiedBy>Matthew Yan</cp:lastModifiedBy>
  <cp:revision>2</cp:revision>
  <dcterms:created xsi:type="dcterms:W3CDTF">2018-07-06T05:37:11Z</dcterms:created>
  <dcterms:modified xsi:type="dcterms:W3CDTF">2018-07-06T05:41:55Z</dcterms:modified>
</cp:coreProperties>
</file>