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5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5991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89508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4753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392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149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3326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8900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15124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183192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06814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B6FF5-D48B-49C3-8BCA-B79272D0731A}" type="datetimeFigureOut">
              <a:rPr lang="zh-HK" altLang="en-US" smtClean="0"/>
              <a:t>29/6/2018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09661-621E-4A3A-9BF3-39FAEB6DECE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7113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信心課（徒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13:13-52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保羅和巴拿巴的佈道旅程，以猶太人會堂為服事重心及策略，希望帶領同胞歸主。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170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信心課（徒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13:13-52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此處經文詳細記載了保羅一篇對猶太人宣講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信息，將基督信仰植入猶太人的歷史及信仰，讓聽眾明白上帝的救贖計劃，釐清倚靠救主的信心。</a:t>
            </a:r>
          </a:p>
          <a:p>
            <a:pPr marL="0" indent="0">
              <a:buNone/>
            </a:pPr>
            <a:endParaRPr lang="zh-TW" altLang="en-US" sz="36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我們也嘗試從保羅的信息中，學習今天信心的功課。</a:t>
            </a:r>
          </a:p>
        </p:txBody>
      </p:sp>
    </p:spTree>
    <p:extLst>
      <p:ext uri="{BB962C8B-B14F-4D97-AF65-F5344CB8AC3E}">
        <p14:creationId xmlns:p14="http://schemas.microsoft.com/office/powerpoint/2010/main" val="387088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信心課（徒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13:13-52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解說信心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回望上帝的恩情。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(13-25)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累積信心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觀察先驅的見證。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(26-37)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踐行信心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權衡抉擇的輕重。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(38-41)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磨練信心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緊隨上帝的導引。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(42-52)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782002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164</Words>
  <Application>Microsoft Office PowerPoint</Application>
  <PresentationFormat>如螢幕大小 (4:3)</PresentationFormat>
  <Paragraphs>11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信心課（徒13:13-52）－信息思路</vt:lpstr>
      <vt:lpstr>信心課（徒13:13-52）－信息思路</vt:lpstr>
      <vt:lpstr>信心課（徒13:13-52）－信息大綱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信心課（徒13:13-52）－－信息思路</dc:title>
  <dc:creator>Matthew Yan</dc:creator>
  <cp:lastModifiedBy>Matthew Yan</cp:lastModifiedBy>
  <cp:revision>3</cp:revision>
  <dcterms:created xsi:type="dcterms:W3CDTF">2018-06-29T02:52:31Z</dcterms:created>
  <dcterms:modified xsi:type="dcterms:W3CDTF">2018-06-29T03:10:10Z</dcterms:modified>
</cp:coreProperties>
</file>