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5364" r:id="rId1"/>
    <p:sldMasterId id="2147485384" r:id="rId2"/>
  </p:sldMasterIdLst>
  <p:notesMasterIdLst>
    <p:notesMasterId r:id="rId62"/>
  </p:notesMasterIdLst>
  <p:sldIdLst>
    <p:sldId id="1178" r:id="rId3"/>
    <p:sldId id="1179" r:id="rId4"/>
    <p:sldId id="1180" r:id="rId5"/>
    <p:sldId id="1181" r:id="rId6"/>
    <p:sldId id="1182" r:id="rId7"/>
    <p:sldId id="1183" r:id="rId8"/>
    <p:sldId id="1184" r:id="rId9"/>
    <p:sldId id="1185" r:id="rId10"/>
    <p:sldId id="1186" r:id="rId11"/>
    <p:sldId id="1187" r:id="rId12"/>
    <p:sldId id="1188" r:id="rId13"/>
    <p:sldId id="1189" r:id="rId14"/>
    <p:sldId id="1190" r:id="rId15"/>
    <p:sldId id="1191" r:id="rId16"/>
    <p:sldId id="1192" r:id="rId17"/>
    <p:sldId id="1193" r:id="rId18"/>
    <p:sldId id="1194" r:id="rId19"/>
    <p:sldId id="1195" r:id="rId20"/>
    <p:sldId id="1196" r:id="rId21"/>
    <p:sldId id="1197" r:id="rId22"/>
    <p:sldId id="1198" r:id="rId23"/>
    <p:sldId id="1199" r:id="rId24"/>
    <p:sldId id="1200" r:id="rId25"/>
    <p:sldId id="1201" r:id="rId26"/>
    <p:sldId id="1202" r:id="rId27"/>
    <p:sldId id="1203" r:id="rId28"/>
    <p:sldId id="1204" r:id="rId29"/>
    <p:sldId id="1205" r:id="rId30"/>
    <p:sldId id="1206" r:id="rId31"/>
    <p:sldId id="1207" r:id="rId32"/>
    <p:sldId id="1208" r:id="rId33"/>
    <p:sldId id="1209" r:id="rId34"/>
    <p:sldId id="1210" r:id="rId35"/>
    <p:sldId id="1211" r:id="rId36"/>
    <p:sldId id="1212" r:id="rId37"/>
    <p:sldId id="1213" r:id="rId38"/>
    <p:sldId id="1214" r:id="rId39"/>
    <p:sldId id="1215" r:id="rId40"/>
    <p:sldId id="1216" r:id="rId41"/>
    <p:sldId id="1217" r:id="rId42"/>
    <p:sldId id="1218" r:id="rId43"/>
    <p:sldId id="1219" r:id="rId44"/>
    <p:sldId id="1220" r:id="rId45"/>
    <p:sldId id="1221" r:id="rId46"/>
    <p:sldId id="1222" r:id="rId47"/>
    <p:sldId id="1223" r:id="rId48"/>
    <p:sldId id="1224" r:id="rId49"/>
    <p:sldId id="1225" r:id="rId50"/>
    <p:sldId id="1226" r:id="rId51"/>
    <p:sldId id="1227" r:id="rId52"/>
    <p:sldId id="1228" r:id="rId53"/>
    <p:sldId id="1229" r:id="rId54"/>
    <p:sldId id="1230" r:id="rId55"/>
    <p:sldId id="1231" r:id="rId56"/>
    <p:sldId id="1232" r:id="rId57"/>
    <p:sldId id="1233" r:id="rId58"/>
    <p:sldId id="1234" r:id="rId59"/>
    <p:sldId id="1235" r:id="rId60"/>
    <p:sldId id="1236" r:id="rId61"/>
  </p:sldIdLst>
  <p:sldSz cx="9144000" cy="5143500" type="screen16x9"/>
  <p:notesSz cx="6858000" cy="9144000"/>
  <p:defaultTextStyle>
    <a:defPPr>
      <a:defRPr lang="zh-HK"/>
    </a:defPPr>
    <a:lvl1pPr marL="0" algn="l" defTabSz="91422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06" algn="l" defTabSz="91422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20" algn="l" defTabSz="91422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328" algn="l" defTabSz="91422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439" algn="l" defTabSz="91422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544" algn="l" defTabSz="91422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650" algn="l" defTabSz="91422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760" algn="l" defTabSz="91422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869" algn="l" defTabSz="91422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60"/>
  </p:normalViewPr>
  <p:slideViewPr>
    <p:cSldViewPr>
      <p:cViewPr varScale="1">
        <p:scale>
          <a:sx n="107" d="100"/>
          <a:sy n="107" d="100"/>
        </p:scale>
        <p:origin x="-84" y="-55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40" d="100"/>
        <a:sy n="14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HK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41B215-A4A3-41F1-863D-C4837C9A4358}" type="datetimeFigureOut">
              <a:rPr lang="zh-HK" altLang="en-US" smtClean="0"/>
              <a:t>25/6/2018</a:t>
            </a:fld>
            <a:endParaRPr lang="zh-HK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HK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HK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B1B632-389A-478E-82C7-097A32BBB203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3674483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22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06" algn="l" defTabSz="91422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220" algn="l" defTabSz="91422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328" algn="l" defTabSz="91422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439" algn="l" defTabSz="91422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544" algn="l" defTabSz="91422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650" algn="l" defTabSz="91422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760" algn="l" defTabSz="91422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869" algn="l" defTabSz="91422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microsoft.com/office/2007/relationships/hdphoto" Target="../media/hdphoto6.wdp"/><Relationship Id="rId5" Type="http://schemas.microsoft.com/office/2007/relationships/hdphoto" Target="../media/hdphoto3.wdp"/><Relationship Id="rId10" Type="http://schemas.openxmlformats.org/officeDocument/2006/relationships/image" Target="../media/image8.png"/><Relationship Id="rId4" Type="http://schemas.openxmlformats.org/officeDocument/2006/relationships/image" Target="../media/image5.png"/><Relationship Id="rId9" Type="http://schemas.microsoft.com/office/2007/relationships/hdphoto" Target="../media/hdphoto5.wdp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866218" y="3583037"/>
            <a:ext cx="6619244" cy="646065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rgbClr val="212121"/>
                </a:solidFill>
              </a:defRPr>
            </a:lvl1pPr>
            <a:lvl2pPr marL="3428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3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0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dirty="0"/>
              <a:t>按一下以編輯母片子標題樣式</a:t>
            </a:r>
            <a:endParaRPr lang="en-US" dirty="0"/>
          </a:p>
        </p:txBody>
      </p:sp>
      <p:sp>
        <p:nvSpPr>
          <p:cNvPr id="16" name="日期版面配置區 2">
            <a:extLst>
              <a:ext uri="{FF2B5EF4-FFF2-40B4-BE49-F238E27FC236}">
                <a16:creationId xmlns="" xmlns:a16="http://schemas.microsoft.com/office/drawing/2014/main" id="{4A05FE6A-8335-4706-B4D5-B82525E3A1DA}"/>
              </a:ext>
            </a:extLst>
          </p:cNvPr>
          <p:cNvSpPr txBox="1">
            <a:spLocks/>
          </p:cNvSpPr>
          <p:nvPr userDrawn="1"/>
        </p:nvSpPr>
        <p:spPr>
          <a:xfrm>
            <a:off x="7989829" y="4793883"/>
            <a:ext cx="1014062" cy="228599"/>
          </a:xfrm>
          <a:prstGeom prst="rect">
            <a:avLst/>
          </a:prstGeom>
        </p:spPr>
        <p:txBody>
          <a:bodyPr vert="horz" lIns="68574" tIns="34289" rIns="68574" bIns="34289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b="1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5245101-7CD3-4EE4-8619-982CE22E4846}" type="datetime1">
              <a:rPr lang="zh-HK" altLang="en-US" smtClean="0">
                <a:solidFill>
                  <a:srgbClr val="E84C22"/>
                </a:solidFill>
              </a:rPr>
              <a:pPr/>
              <a:t>25/6/2018</a:t>
            </a:fld>
            <a:endParaRPr lang="en-US" dirty="0">
              <a:solidFill>
                <a:srgbClr val="E84C22"/>
              </a:solidFill>
            </a:endParaRPr>
          </a:p>
        </p:txBody>
      </p:sp>
      <p:sp>
        <p:nvSpPr>
          <p:cNvPr id="17" name="頁尾版面配置區 3">
            <a:extLst>
              <a:ext uri="{FF2B5EF4-FFF2-40B4-BE49-F238E27FC236}">
                <a16:creationId xmlns="" xmlns:a16="http://schemas.microsoft.com/office/drawing/2014/main" id="{9B3D6F93-BD60-4E98-8055-6D69AEDC0663}"/>
              </a:ext>
            </a:extLst>
          </p:cNvPr>
          <p:cNvSpPr txBox="1">
            <a:spLocks/>
          </p:cNvSpPr>
          <p:nvPr userDrawn="1"/>
        </p:nvSpPr>
        <p:spPr>
          <a:xfrm>
            <a:off x="1153990" y="4793883"/>
            <a:ext cx="2795954" cy="228601"/>
          </a:xfrm>
          <a:prstGeom prst="rect">
            <a:avLst/>
          </a:prstGeom>
        </p:spPr>
        <p:txBody>
          <a:bodyPr vert="horz" lIns="68574" tIns="34289" rIns="68574" bIns="34289" rtlCol="0" anchor="ctr"/>
          <a:lstStyle>
            <a:defPPr>
              <a:defRPr lang="en-US"/>
            </a:defPPr>
            <a:lvl1pPr marL="0" algn="l" defTabSz="457200" rtl="0" eaLnBrk="1" latinLnBrk="0" hangingPunct="1">
              <a:defRPr sz="1000" b="1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rgbClr val="E84C22"/>
                </a:solidFill>
              </a:rPr>
              <a:t>
              </a:t>
            </a:r>
            <a:endParaRPr lang="en-US" dirty="0">
              <a:solidFill>
                <a:srgbClr val="E84C22"/>
              </a:solidFill>
            </a:endParaRPr>
          </a:p>
        </p:txBody>
      </p:sp>
      <p:pic>
        <p:nvPicPr>
          <p:cNvPr id="18" name="Picture 4" descr="圖片搜尋結果">
            <a:extLst>
              <a:ext uri="{FF2B5EF4-FFF2-40B4-BE49-F238E27FC236}">
                <a16:creationId xmlns="" xmlns:a16="http://schemas.microsoft.com/office/drawing/2014/main" id="{71D00F3D-42F6-44DD-ADBD-967BC6D3B2EC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9858" b="76081" l="13300" r="31900">
                        <a14:foregroundMark x1="13567" y1="63114" x2="16000" y2="69153"/>
                        <a14:foregroundMark x1="16000" y1="69153" x2="17767" y2="68798"/>
                        <a14:foregroundMark x1="17767" y1="68798" x2="23733" y2="70041"/>
                        <a14:foregroundMark x1="23733" y1="70041" x2="25067" y2="71285"/>
                        <a14:foregroundMark x1="25067" y1="71285" x2="27700" y2="72054"/>
                        <a14:foregroundMark x1="27700" y1="72054" x2="29067" y2="72054"/>
                        <a14:foregroundMark x1="29067" y1="72054" x2="30333" y2="72351"/>
                        <a14:foregroundMark x1="30333" y1="72351" x2="30933" y2="67792"/>
                        <a14:foregroundMark x1="30933" y1="67792" x2="31000" y2="65246"/>
                        <a14:foregroundMark x1="31000" y1="65246" x2="29600" y2="62345"/>
                        <a14:foregroundMark x1="29600" y1="62345" x2="26900" y2="61160"/>
                        <a14:foregroundMark x1="26900" y1="61160" x2="14733" y2="61042"/>
                        <a14:foregroundMark x1="30700" y1="60746" x2="14133" y2="60391"/>
                        <a14:foregroundMark x1="14133" y1="60391" x2="13433" y2="62345"/>
                        <a14:foregroundMark x1="13433" y1="62345" x2="13933" y2="64298"/>
                        <a14:foregroundMark x1="13933" y1="64298" x2="15167" y2="64654"/>
                        <a14:foregroundMark x1="15167" y1="64654" x2="27267" y2="61160"/>
                        <a14:foregroundMark x1="27267" y1="61160" x2="31500" y2="59088"/>
                        <a14:foregroundMark x1="31500" y1="59088" x2="31700" y2="61634"/>
                        <a14:foregroundMark x1="31700" y1="61634" x2="31433" y2="68265"/>
                        <a14:foregroundMark x1="31433" y1="68265" x2="31500" y2="70693"/>
                        <a14:foregroundMark x1="31500" y1="70693" x2="31267" y2="72765"/>
                        <a14:foregroundMark x1="31267" y1="72765" x2="29100" y2="74600"/>
                        <a14:foregroundMark x1="29100" y1="74600" x2="28300" y2="76081"/>
                        <a14:foregroundMark x1="28300" y1="76081" x2="18900" y2="71877"/>
                        <a14:foregroundMark x1="18900" y1="71877" x2="18900" y2="71877"/>
                        <a14:foregroundMark x1="31033" y1="60983" x2="30867" y2="71818"/>
                        <a14:foregroundMark x1="13600" y1="60509" x2="13300" y2="62522"/>
                        <a14:foregroundMark x1="13300" y1="62522" x2="14033" y2="60687"/>
                        <a14:foregroundMark x1="14033" y1="60687" x2="20133" y2="59799"/>
                        <a14:foregroundMark x1="20133" y1="59799" x2="25000" y2="60036"/>
                        <a14:foregroundMark x1="25000" y1="60036" x2="27133" y2="59976"/>
                        <a14:foregroundMark x1="13767" y1="61279" x2="13967" y2="64121"/>
                        <a14:foregroundMark x1="13967" y1="64121" x2="14667" y2="65068"/>
                        <a14:foregroundMark x1="16233" y1="60036" x2="14567" y2="59207"/>
                        <a14:foregroundMark x1="14567" y1="59207" x2="13333" y2="60332"/>
                        <a14:foregroundMark x1="13333" y1="60332" x2="13400" y2="61456"/>
                        <a14:foregroundMark x1="31667" y1="60154" x2="31900" y2="64417"/>
                        <a14:foregroundMark x1="31900" y1="64417" x2="31800" y2="70219"/>
                        <a14:backgroundMark x1="13233" y1="64772" x2="15367" y2="72587"/>
                        <a14:backgroundMark x1="15367" y1="72587" x2="16733" y2="72469"/>
                        <a14:backgroundMark x1="16733" y1="72469" x2="25700" y2="76317"/>
                        <a14:backgroundMark x1="28192" y1="75730" x2="29510" y2="75419"/>
                        <a14:backgroundMark x1="25700" y1="76317" x2="26636" y2="76096"/>
                        <a14:backgroundMark x1="29602" y1="75282" x2="31467" y2="75429"/>
                        <a14:backgroundMark x1="31467" y1="75429" x2="32600" y2="76554"/>
                        <a14:backgroundMark x1="32600" y1="76554" x2="21933" y2="78153"/>
                        <a14:backgroundMark x1="21933" y1="78153" x2="17867" y2="77798"/>
                        <a14:backgroundMark x1="17867" y1="77798" x2="15833" y2="74837"/>
                        <a14:backgroundMark x1="15833" y1="74837" x2="14533" y2="74127"/>
                        <a14:backgroundMark x1="14533" y1="74127" x2="13700" y2="71758"/>
                        <a14:backgroundMark x1="13700" y1="71758" x2="16000" y2="73239"/>
                        <a14:backgroundMark x1="16000" y1="73239" x2="16933" y2="71581"/>
                        <a14:backgroundMark x1="16933" y1="71581" x2="18100" y2="72706"/>
                        <a14:backgroundMark x1="18100" y1="72706" x2="14833" y2="73535"/>
                        <a14:backgroundMark x1="14833" y1="73535" x2="13967" y2="71285"/>
                        <a14:backgroundMark x1="13967" y1="71285" x2="13367" y2="667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096" t="59394" r="68178" b="26717"/>
          <a:stretch/>
        </p:blipFill>
        <p:spPr bwMode="auto">
          <a:xfrm>
            <a:off x="281795" y="2552704"/>
            <a:ext cx="8580411" cy="2590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圖片搜尋結果">
            <a:extLst>
              <a:ext uri="{FF2B5EF4-FFF2-40B4-BE49-F238E27FC236}">
                <a16:creationId xmlns="" xmlns:a16="http://schemas.microsoft.com/office/drawing/2014/main" id="{1D9E9EA2-635E-4192-B72C-D113AE88F557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47" b="94435" l="7933" r="71633">
                        <a14:foregroundMark x1="18033" y1="74127" x2="22633" y2="84784"/>
                        <a14:foregroundMark x1="22633" y1="84784" x2="28767" y2="86442"/>
                        <a14:foregroundMark x1="28767" y1="86442" x2="34600" y2="83481"/>
                        <a14:foregroundMark x1="34600" y1="83481" x2="35700" y2="73712"/>
                        <a14:foregroundMark x1="35700" y1="73712" x2="44300" y2="85790"/>
                        <a14:foregroundMark x1="44300" y1="85790" x2="45067" y2="74600"/>
                        <a14:foregroundMark x1="45067" y1="74600" x2="50300" y2="77679"/>
                        <a14:foregroundMark x1="50300" y1="77679" x2="55433" y2="72114"/>
                        <a14:foregroundMark x1="55433" y1="72114" x2="53800" y2="82889"/>
                        <a14:foregroundMark x1="53800" y1="82889" x2="48733" y2="86915"/>
                        <a14:foregroundMark x1="48733" y1="86915" x2="43133" y2="86679"/>
                        <a14:foregroundMark x1="43133" y1="86679" x2="32033" y2="94435"/>
                        <a14:foregroundMark x1="32033" y1="94435" x2="29433" y2="85790"/>
                        <a14:foregroundMark x1="29433" y1="85790" x2="23967" y2="82356"/>
                        <a14:foregroundMark x1="23967" y1="82356" x2="18667" y2="84725"/>
                        <a14:foregroundMark x1="18667" y1="84725" x2="23367" y2="79929"/>
                        <a14:foregroundMark x1="23367" y1="79929" x2="29533" y2="81350"/>
                        <a14:foregroundMark x1="53879" y1="65931" x2="51867" y2="67792"/>
                        <a14:foregroundMark x1="53638" y1="65770" x2="52367" y2="67555"/>
                        <a14:foregroundMark x1="54487" y1="66339" x2="51600" y2="69864"/>
                        <a14:foregroundMark x1="16733" y1="72765" x2="21300" y2="78271"/>
                        <a14:foregroundMark x1="21300" y1="78271" x2="26700" y2="79218"/>
                        <a14:foregroundMark x1="26700" y1="79218" x2="26933" y2="80166"/>
                        <a14:foregroundMark x1="16933" y1="71758" x2="17800" y2="72469"/>
                        <a14:backgroundMark x1="28067" y1="75311" x2="22567" y2="72647"/>
                        <a14:backgroundMark x1="22567" y1="72647" x2="28967" y2="50207"/>
                        <a14:backgroundMark x1="28967" y1="50207" x2="33700" y2="45352"/>
                        <a14:backgroundMark x1="33700" y1="45352" x2="40467" y2="45234"/>
                        <a14:backgroundMark x1="40467" y1="45234" x2="45733" y2="48905"/>
                        <a14:backgroundMark x1="45733" y1="48905" x2="53300" y2="22084"/>
                        <a14:backgroundMark x1="53300" y1="22084" x2="63133" y2="49497"/>
                        <a14:backgroundMark x1="63133" y1="49497" x2="68967" y2="53108"/>
                        <a14:backgroundMark x1="68967" y1="53108" x2="71767" y2="42096"/>
                        <a14:backgroundMark x1="71767" y1="42096" x2="70033" y2="31853"/>
                        <a14:backgroundMark x1="70033" y1="31853" x2="65867" y2="37774"/>
                        <a14:backgroundMark x1="65867" y1="37774" x2="64533" y2="64476"/>
                        <a14:backgroundMark x1="64533" y1="64476" x2="60400" y2="72943"/>
                        <a14:backgroundMark x1="60400" y1="72943" x2="58933" y2="82712"/>
                        <a14:backgroundMark x1="58933" y1="82712" x2="55533" y2="91889"/>
                        <a14:backgroundMark x1="55533" y1="91889" x2="44333" y2="95323"/>
                        <a14:backgroundMark x1="44333" y1="95323" x2="65533" y2="98342"/>
                        <a14:backgroundMark x1="65533" y1="98342" x2="71333" y2="96744"/>
                        <a14:backgroundMark x1="71333" y1="96744" x2="69967" y2="85139"/>
                        <a14:backgroundMark x1="69967" y1="85139" x2="72433" y2="71877"/>
                        <a14:backgroundMark x1="72433" y1="71877" x2="75867" y2="63884"/>
                        <a14:backgroundMark x1="75867" y1="63884" x2="79100" y2="17407"/>
                        <a14:backgroundMark x1="79100" y1="17407" x2="18200" y2="17821"/>
                        <a14:backgroundMark x1="18200" y1="17821" x2="6933" y2="53878"/>
                        <a14:backgroundMark x1="6933" y1="53878" x2="7867" y2="76732"/>
                        <a14:backgroundMark x1="7867" y1="76732" x2="12767" y2="82416"/>
                        <a14:backgroundMark x1="12767" y1="82416" x2="14900" y2="92126"/>
                        <a14:backgroundMark x1="14900" y1="92126" x2="21167" y2="94849"/>
                        <a14:backgroundMark x1="21167" y1="94849" x2="26300" y2="92244"/>
                        <a14:backgroundMark x1="26300" y1="92244" x2="30167" y2="99763"/>
                        <a14:backgroundMark x1="30167" y1="99763" x2="8367" y2="94257"/>
                        <a14:backgroundMark x1="8367" y1="94257" x2="1733" y2="60687"/>
                        <a14:backgroundMark x1="1733" y1="60687" x2="1667" y2="60036"/>
                        <a14:backgroundMark x1="12200" y1="65246" x2="11700" y2="78449"/>
                        <a14:backgroundMark x1="34233" y1="97454" x2="51100" y2="91711"/>
                        <a14:backgroundMark x1="51100" y1="91711" x2="50267" y2="91711"/>
                        <a14:backgroundMark x1="54133" y1="63233" x2="55267" y2="62345"/>
                        <a14:backgroundMark x1="28233" y1="88810" x2="28400" y2="89698"/>
                        <a14:backgroundMark x1="53933" y1="64950" x2="55967" y2="66311"/>
                        <a14:backgroundMark x1="55467" y1="66252" x2="55600" y2="66075"/>
                        <a14:backgroundMark x1="51200" y1="41267" x2="52500" y2="46951"/>
                        <a14:backgroundMark x1="48467" y1="43339" x2="49867" y2="45234"/>
                        <a14:backgroundMark x1="48700" y1="43694" x2="50633" y2="46359"/>
                        <a14:backgroundMark x1="57200" y1="37241" x2="59900" y2="45530"/>
                        <a14:backgroundMark x1="59900" y1="45530" x2="62167" y2="65601"/>
                        <a14:backgroundMark x1="62167" y1="65601" x2="57200" y2="69805"/>
                        <a14:backgroundMark x1="57200" y1="69805" x2="55200" y2="89757"/>
                        <a14:backgroundMark x1="55200" y1="89757" x2="54733" y2="89343"/>
                        <a14:backgroundMark x1="56900" y1="69627" x2="60100" y2="61989"/>
                        <a14:backgroundMark x1="60100" y1="61989" x2="61233" y2="61160"/>
                        <a14:backgroundMark x1="55867" y1="59503" x2="62267" y2="66489"/>
                        <a14:backgroundMark x1="62267" y1="66489" x2="62800" y2="66430"/>
                        <a14:backgroundMark x1="56433" y1="66963" x2="55300" y2="86264"/>
                        <a14:backgroundMark x1="55300" y1="86264" x2="52933" y2="90231"/>
                        <a14:backgroundMark x1="60033" y1="87093" x2="60033" y2="87093"/>
                        <a14:backgroundMark x1="38767" y1="95263" x2="39967" y2="953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243" t="53371" r="69668" b="13632"/>
          <a:stretch/>
        </p:blipFill>
        <p:spPr bwMode="auto">
          <a:xfrm>
            <a:off x="925664" y="2820262"/>
            <a:ext cx="1683165" cy="1943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日期版面配置區 3">
            <a:extLst>
              <a:ext uri="{FF2B5EF4-FFF2-40B4-BE49-F238E27FC236}">
                <a16:creationId xmlns="" xmlns:a16="http://schemas.microsoft.com/office/drawing/2014/main" id="{10D36FD6-D695-44C7-BEC7-B7E01F3501AE}"/>
              </a:ext>
            </a:extLst>
          </p:cNvPr>
          <p:cNvSpPr txBox="1">
            <a:spLocks/>
          </p:cNvSpPr>
          <p:nvPr userDrawn="1"/>
        </p:nvSpPr>
        <p:spPr>
          <a:xfrm>
            <a:off x="7989833" y="4793883"/>
            <a:ext cx="906869" cy="228599"/>
          </a:xfrm>
          <a:prstGeom prst="rect">
            <a:avLst/>
          </a:prstGeom>
        </p:spPr>
        <p:txBody>
          <a:bodyPr vert="horz" lIns="68574" tIns="34289" rIns="68574" bIns="34289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b="1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4F282D7-249D-4EF5-B74C-0747701F9737}" type="datetime1">
              <a:rPr lang="zh-HK" altLang="en-US" smtClean="0">
                <a:solidFill>
                  <a:srgbClr val="E84C22"/>
                </a:solidFill>
              </a:rPr>
              <a:pPr/>
              <a:t>25/6/2018</a:t>
            </a:fld>
            <a:endParaRPr lang="en-US" dirty="0">
              <a:solidFill>
                <a:srgbClr val="E84C22"/>
              </a:solidFill>
            </a:endParaRPr>
          </a:p>
        </p:txBody>
      </p:sp>
      <p:sp>
        <p:nvSpPr>
          <p:cNvPr id="21" name="頁尾版面配置區 4">
            <a:extLst>
              <a:ext uri="{FF2B5EF4-FFF2-40B4-BE49-F238E27FC236}">
                <a16:creationId xmlns="" xmlns:a16="http://schemas.microsoft.com/office/drawing/2014/main" id="{97D942BE-8EB4-402E-9926-C38D814339EC}"/>
              </a:ext>
            </a:extLst>
          </p:cNvPr>
          <p:cNvSpPr txBox="1">
            <a:spLocks/>
          </p:cNvSpPr>
          <p:nvPr userDrawn="1"/>
        </p:nvSpPr>
        <p:spPr>
          <a:xfrm>
            <a:off x="1153990" y="4793883"/>
            <a:ext cx="2795954" cy="228601"/>
          </a:xfrm>
          <a:prstGeom prst="rect">
            <a:avLst/>
          </a:prstGeom>
        </p:spPr>
        <p:txBody>
          <a:bodyPr vert="horz" lIns="68574" tIns="34289" rIns="68574" bIns="34289" rtlCol="0" anchor="ctr"/>
          <a:lstStyle>
            <a:defPPr>
              <a:defRPr lang="en-US"/>
            </a:defPPr>
            <a:lvl1pPr marL="0" algn="l" defTabSz="457200" rtl="0" eaLnBrk="1" latinLnBrk="0" hangingPunct="1">
              <a:defRPr sz="1000" b="1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rgbClr val="E84C22"/>
                </a:solidFill>
              </a:rPr>
              <a:t>
              </a:t>
            </a:r>
            <a:endParaRPr lang="en-US" dirty="0">
              <a:solidFill>
                <a:srgbClr val="E84C22"/>
              </a:solidFill>
            </a:endParaRPr>
          </a:p>
        </p:txBody>
      </p:sp>
      <p:pic>
        <p:nvPicPr>
          <p:cNvPr id="22" name="Picture 2" descr="圖片搜尋結果">
            <a:extLst>
              <a:ext uri="{FF2B5EF4-FFF2-40B4-BE49-F238E27FC236}">
                <a16:creationId xmlns="" xmlns:a16="http://schemas.microsoft.com/office/drawing/2014/main" id="{83A56048-178F-44AE-9CCA-F1737CF2C590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47" b="99290" l="567" r="71600">
                        <a14:foregroundMark x1="2813" y1="55880" x2="6800" y2="52635"/>
                        <a14:foregroundMark x1="400" y1="57845" x2="1852" y2="56663"/>
                        <a14:foregroundMark x1="6800" y1="52635" x2="7233" y2="51510"/>
                        <a14:foregroundMark x1="7067" y1="51214" x2="6733" y2="72587"/>
                        <a14:foregroundMark x1="6733" y1="72587" x2="2733" y2="65601"/>
                        <a14:foregroundMark x1="2733" y1="65601" x2="1700" y2="76021"/>
                        <a14:foregroundMark x1="1700" y1="76021" x2="4933" y2="84488"/>
                        <a14:foregroundMark x1="4933" y1="84488" x2="9800" y2="90349"/>
                        <a14:foregroundMark x1="9800" y1="90349" x2="25033" y2="96684"/>
                        <a14:foregroundMark x1="29100" y1="98993" x2="27467" y2="89935"/>
                        <a14:foregroundMark x1="27467" y1="89935" x2="21300" y2="95678"/>
                        <a14:foregroundMark x1="21300" y1="95678" x2="15833" y2="95974"/>
                        <a14:foregroundMark x1="15833" y1="95974" x2="8033" y2="53168"/>
                        <a14:foregroundMark x1="8033" y1="53168" x2="3667" y2="72410"/>
                        <a14:foregroundMark x1="3667" y1="72410" x2="3833" y2="61279"/>
                        <a14:foregroundMark x1="3833" y1="61279" x2="433" y2="69982"/>
                        <a14:foregroundMark x1="433" y1="69982" x2="233" y2="93310"/>
                        <a14:foregroundMark x1="233" y1="93310" x2="3000" y2="85080"/>
                        <a14:foregroundMark x1="3000" y1="85080" x2="3733" y2="73475"/>
                        <a14:foregroundMark x1="3733" y1="73475" x2="7233" y2="94967"/>
                        <a14:foregroundMark x1="4967" y1="96092" x2="16933" y2="99290"/>
                        <a14:foregroundMark x1="9633" y1="98697" x2="4133" y2="97632"/>
                        <a14:foregroundMark x1="4133" y1="97632" x2="5100" y2="97869"/>
                        <a14:foregroundMark x1="267" y1="58022" x2="800" y2="87507"/>
                        <a14:foregroundMark x1="800" y1="87507" x2="567" y2="65542"/>
                        <a14:foregroundMark x1="567" y1="65542" x2="2200" y2="60864"/>
                        <a14:backgroundMark x1="2367" y1="52398" x2="6667" y2="23919"/>
                        <a14:backgroundMark x1="6667" y1="23919" x2="11767" y2="14861"/>
                        <a14:backgroundMark x1="11767" y1="14861" x2="15333" y2="22617"/>
                        <a14:backgroundMark x1="15333" y1="22617" x2="16933" y2="32978"/>
                        <a14:backgroundMark x1="16933" y1="32978" x2="16733" y2="57549"/>
                        <a14:backgroundMark x1="16733" y1="57549" x2="18833" y2="67022"/>
                        <a14:backgroundMark x1="18833" y1="67022" x2="22600" y2="74423"/>
                        <a14:backgroundMark x1="22600" y1="74423" x2="55733" y2="66311"/>
                        <a14:backgroundMark x1="55733" y1="66311" x2="60433" y2="61693"/>
                        <a14:backgroundMark x1="60433" y1="61693" x2="85133" y2="53523"/>
                        <a14:backgroundMark x1="31367" y1="70219" x2="48600" y2="84014"/>
                        <a14:backgroundMark x1="48600" y1="84014" x2="90467" y2="88928"/>
                        <a14:backgroundMark x1="19867" y1="82297" x2="33700" y2="84784"/>
                        <a14:backgroundMark x1="33700" y1="84784" x2="37200" y2="93310"/>
                        <a14:backgroundMark x1="37200" y1="93310" x2="44800" y2="98697"/>
                        <a14:backgroundMark x1="31667" y1="85198" x2="32767" y2="95027"/>
                        <a14:backgroundMark x1="32767" y1="95027" x2="33133" y2="95856"/>
                        <a14:backgroundMark x1="17600" y1="77146" x2="20200" y2="85376"/>
                        <a14:backgroundMark x1="20200" y1="85376" x2="23267" y2="83718"/>
                        <a14:backgroundMark x1="2367" y1="53523" x2="2200" y2="56720"/>
                        <a14:backgroundMark x1="2033" y1="54411" x2="3000" y2="550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" t="44048" r="68758" b="-1"/>
          <a:stretch/>
        </p:blipFill>
        <p:spPr bwMode="auto">
          <a:xfrm>
            <a:off x="0" y="2680785"/>
            <a:ext cx="2449224" cy="2469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圖片搜尋結果">
            <a:extLst>
              <a:ext uri="{FF2B5EF4-FFF2-40B4-BE49-F238E27FC236}">
                <a16:creationId xmlns="" xmlns:a16="http://schemas.microsoft.com/office/drawing/2014/main" id="{45668ACE-7019-4B87-91DD-9846E4FD3D9D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47" b="94435" l="7933" r="71633">
                        <a14:foregroundMark x1="21678" y1="82570" x2="22103" y2="83554"/>
                        <a14:foregroundMark x1="27124" y1="85998" x2="27511" y2="86103"/>
                        <a14:foregroundMark x1="24630" y1="85324" x2="26544" y2="85842"/>
                        <a14:foregroundMark x1="30205" y1="85712" x2="34600" y2="83481"/>
                        <a14:foregroundMark x1="34600" y1="83481" x2="35700" y2="73712"/>
                        <a14:foregroundMark x1="35700" y1="73712" x2="44300" y2="85790"/>
                        <a14:foregroundMark x1="44300" y1="85790" x2="45067" y2="74600"/>
                        <a14:foregroundMark x1="45067" y1="74600" x2="48936" y2="76877"/>
                        <a14:foregroundMark x1="51945" y1="84363" x2="48733" y2="86915"/>
                        <a14:foregroundMark x1="48733" y1="86915" x2="43133" y2="86679"/>
                        <a14:foregroundMark x1="43133" y1="86679" x2="32033" y2="94435"/>
                        <a14:foregroundMark x1="32033" y1="94435" x2="30101" y2="88012"/>
                        <a14:foregroundMark x1="24882" y1="82931" x2="23967" y2="82356"/>
                        <a14:foregroundMark x1="27456" y1="84548" x2="26514" y2="83956"/>
                        <a14:foregroundMark x1="20452" y1="83927" x2="18667" y2="84725"/>
                        <a14:foregroundMark x1="22251" y1="83123" x2="20494" y2="83908"/>
                        <a14:foregroundMark x1="18667" y1="84725" x2="19892" y2="83475"/>
                        <a14:foregroundMark x1="28470" y1="81105" x2="28709" y2="81160"/>
                        <a14:foregroundMark x1="19654" y1="76286" x2="21300" y2="78271"/>
                        <a14:foregroundMark x1="25897" y1="79077" x2="26700" y2="79218"/>
                        <a14:foregroundMark x1="22501" y1="78482" x2="25510" y2="79009"/>
                        <a14:foregroundMark x1="26700" y1="79218" x2="26799" y2="79619"/>
                        <a14:backgroundMark x1="28067" y1="75311" x2="22567" y2="72647"/>
                        <a14:backgroundMark x1="22567" y1="72647" x2="28967" y2="50207"/>
                        <a14:backgroundMark x1="28967" y1="50207" x2="33700" y2="45352"/>
                        <a14:backgroundMark x1="33700" y1="45352" x2="40467" y2="45234"/>
                        <a14:backgroundMark x1="40467" y1="45234" x2="45733" y2="48905"/>
                        <a14:backgroundMark x1="45733" y1="48905" x2="53300" y2="22084"/>
                        <a14:backgroundMark x1="53300" y1="22084" x2="63133" y2="49497"/>
                        <a14:backgroundMark x1="63133" y1="49497" x2="68967" y2="53108"/>
                        <a14:backgroundMark x1="68967" y1="53108" x2="71767" y2="42096"/>
                        <a14:backgroundMark x1="71767" y1="42096" x2="70033" y2="31853"/>
                        <a14:backgroundMark x1="70033" y1="31853" x2="65867" y2="37774"/>
                        <a14:backgroundMark x1="65867" y1="37774" x2="64533" y2="64476"/>
                        <a14:backgroundMark x1="64533" y1="64476" x2="60400" y2="72943"/>
                        <a14:backgroundMark x1="60400" y1="72943" x2="58933" y2="82712"/>
                        <a14:backgroundMark x1="58933" y1="82712" x2="55533" y2="91889"/>
                        <a14:backgroundMark x1="55533" y1="91889" x2="44333" y2="95323"/>
                        <a14:backgroundMark x1="44333" y1="95323" x2="65533" y2="98342"/>
                        <a14:backgroundMark x1="65533" y1="98342" x2="71333" y2="96744"/>
                        <a14:backgroundMark x1="71333" y1="96744" x2="69967" y2="85139"/>
                        <a14:backgroundMark x1="69967" y1="85139" x2="72433" y2="71877"/>
                        <a14:backgroundMark x1="72433" y1="71877" x2="75867" y2="63884"/>
                        <a14:backgroundMark x1="75867" y1="63884" x2="79100" y2="17407"/>
                        <a14:backgroundMark x1="79100" y1="17407" x2="18200" y2="17821"/>
                        <a14:backgroundMark x1="18200" y1="17821" x2="6933" y2="53878"/>
                        <a14:backgroundMark x1="6933" y1="53878" x2="7867" y2="76732"/>
                        <a14:backgroundMark x1="7867" y1="76732" x2="12767" y2="82416"/>
                        <a14:backgroundMark x1="12767" y1="82416" x2="14900" y2="92126"/>
                        <a14:backgroundMark x1="14900" y1="92126" x2="21167" y2="94849"/>
                        <a14:backgroundMark x1="21167" y1="94849" x2="26300" y2="92244"/>
                        <a14:backgroundMark x1="26300" y1="92244" x2="30167" y2="99763"/>
                        <a14:backgroundMark x1="30167" y1="99763" x2="8367" y2="94257"/>
                        <a14:backgroundMark x1="8367" y1="94257" x2="1733" y2="60687"/>
                        <a14:backgroundMark x1="1733" y1="60687" x2="1667" y2="60036"/>
                        <a14:backgroundMark x1="12200" y1="65246" x2="11700" y2="78449"/>
                        <a14:backgroundMark x1="34233" y1="97454" x2="51100" y2="91711"/>
                        <a14:backgroundMark x1="51100" y1="91711" x2="50267" y2="91711"/>
                        <a14:backgroundMark x1="54133" y1="63233" x2="55267" y2="62345"/>
                        <a14:backgroundMark x1="28233" y1="88810" x2="28400" y2="89698"/>
                        <a14:backgroundMark x1="53933" y1="64950" x2="55967" y2="66311"/>
                        <a14:backgroundMark x1="55467" y1="66252" x2="55600" y2="66075"/>
                        <a14:backgroundMark x1="51200" y1="41267" x2="52500" y2="46951"/>
                        <a14:backgroundMark x1="48467" y1="43339" x2="49867" y2="45234"/>
                        <a14:backgroundMark x1="48700" y1="43694" x2="50633" y2="46359"/>
                        <a14:backgroundMark x1="57200" y1="37241" x2="59900" y2="45530"/>
                        <a14:backgroundMark x1="59900" y1="45530" x2="62167" y2="65601"/>
                        <a14:backgroundMark x1="62167" y1="65601" x2="57200" y2="69805"/>
                        <a14:backgroundMark x1="57200" y1="69805" x2="55200" y2="89757"/>
                        <a14:backgroundMark x1="55200" y1="89757" x2="54733" y2="89343"/>
                        <a14:backgroundMark x1="56900" y1="69627" x2="60100" y2="61989"/>
                        <a14:backgroundMark x1="60100" y1="61989" x2="61233" y2="61160"/>
                        <a14:backgroundMark x1="55867" y1="59503" x2="62267" y2="66489"/>
                        <a14:backgroundMark x1="62267" y1="66489" x2="62800" y2="66430"/>
                        <a14:backgroundMark x1="56433" y1="66963" x2="55300" y2="86264"/>
                        <a14:backgroundMark x1="55300" y1="86264" x2="52933" y2="90231"/>
                        <a14:backgroundMark x1="60033" y1="87093" x2="60033" y2="87093"/>
                        <a14:backgroundMark x1="38767" y1="95263" x2="39967" y2="95382"/>
                        <a14:backgroundMark x1="47067" y1="66607" x2="49767" y2="74127"/>
                        <a14:backgroundMark x1="49767" y1="74127" x2="53567" y2="79041"/>
                        <a14:backgroundMark x1="53567" y1="79041" x2="53867" y2="82830"/>
                        <a14:backgroundMark x1="46333" y1="69864" x2="53333" y2="84547"/>
                        <a14:backgroundMark x1="53333" y1="84547" x2="53633" y2="70041"/>
                        <a14:backgroundMark x1="52667" y1="74364" x2="53367" y2="77205"/>
                        <a14:backgroundMark x1="50700" y1="78034" x2="52067" y2="69390"/>
                        <a14:backgroundMark x1="52067" y1="69390" x2="55067" y2="76613"/>
                        <a14:backgroundMark x1="55067" y1="76613" x2="54967" y2="77383"/>
                        <a14:backgroundMark x1="54600" y1="79574" x2="54600" y2="69390"/>
                        <a14:backgroundMark x1="54600" y1="69390" x2="52300" y2="65719"/>
                        <a14:backgroundMark x1="50467" y1="78034" x2="54233" y2="73475"/>
                        <a14:backgroundMark x1="54233" y1="73475" x2="54467" y2="68798"/>
                        <a14:backgroundMark x1="53500" y1="67259" x2="52400" y2="68324"/>
                        <a14:backgroundMark x1="54000" y1="66607" x2="53633" y2="66607"/>
                        <a14:backgroundMark x1="53867" y1="66607" x2="53000" y2="68147"/>
                        <a14:backgroundMark x1="54733" y1="71344" x2="53867" y2="80462"/>
                        <a14:backgroundMark x1="53867" y1="80462" x2="54467" y2="79159"/>
                        <a14:backgroundMark x1="52300" y1="83481" x2="54833" y2="75015"/>
                        <a14:backgroundMark x1="52300" y1="82830" x2="53733" y2="83896"/>
                        <a14:backgroundMark x1="52167" y1="83481" x2="52167" y2="83659"/>
                        <a14:backgroundMark x1="52167" y1="84310" x2="52167" y2="84310"/>
                        <a14:backgroundMark x1="52167" y1="84310" x2="52167" y2="84310"/>
                        <a14:backgroundMark x1="52033" y1="84133" x2="52167" y2="84310"/>
                        <a14:backgroundMark x1="55433" y1="72469" x2="55200" y2="76317"/>
                        <a14:backgroundMark x1="52900" y1="82830" x2="52667" y2="83896"/>
                        <a14:backgroundMark x1="52900" y1="83896" x2="52033" y2="84547"/>
                        <a14:backgroundMark x1="52900" y1="83481" x2="53267" y2="84133"/>
                        <a14:backgroundMark x1="15533" y1="73357" x2="18833" y2="79278"/>
                        <a14:backgroundMark x1="18833" y1="79278" x2="24700" y2="81468"/>
                        <a14:backgroundMark x1="24700" y1="81468" x2="29200" y2="79100"/>
                        <a14:backgroundMark x1="29200" y1="79100" x2="29767" y2="94257"/>
                        <a14:backgroundMark x1="29300" y1="77620" x2="29667" y2="86442"/>
                        <a14:backgroundMark x1="29667" y1="86442" x2="25700" y2="80521"/>
                        <a14:backgroundMark x1="25700" y1="80521" x2="20033" y2="82120"/>
                        <a14:backgroundMark x1="20033" y1="82120" x2="18333" y2="79396"/>
                        <a14:backgroundMark x1="17367" y1="73357" x2="21300" y2="80935"/>
                        <a14:backgroundMark x1="21300" y1="80935" x2="25167" y2="80047"/>
                        <a14:backgroundMark x1="47300" y1="65542" x2="46667" y2="69864"/>
                        <a14:backgroundMark x1="46800" y1="65779" x2="46667" y2="67081"/>
                        <a14:backgroundMark x1="46800" y1="68561" x2="48367" y2="71403"/>
                        <a14:backgroundMark x1="27833" y1="79159" x2="28167" y2="88573"/>
                        <a14:backgroundMark x1="28167" y1="88573" x2="24300" y2="80876"/>
                        <a14:backgroundMark x1="28300" y1="84962" x2="28467" y2="93369"/>
                        <a14:backgroundMark x1="28467" y1="93369" x2="27633" y2="82297"/>
                        <a14:backgroundMark x1="27633" y1="82297" x2="22533" y2="85317"/>
                        <a14:backgroundMark x1="22533" y1="85317" x2="22000" y2="78922"/>
                        <a14:backgroundMark x1="16633" y1="72232" x2="22233" y2="77146"/>
                        <a14:backgroundMark x1="22233" y1="77146" x2="20167" y2="84784"/>
                        <a14:backgroundMark x1="20167" y1="84784" x2="25267" y2="83659"/>
                        <a14:backgroundMark x1="25267" y1="83659" x2="19767" y2="88632"/>
                        <a14:backgroundMark x1="19767" y1="88632" x2="23900" y2="80521"/>
                        <a14:backgroundMark x1="23900" y1="80521" x2="23200" y2="838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503" t="53371" r="47197" b="11275"/>
          <a:stretch/>
        </p:blipFill>
        <p:spPr bwMode="auto">
          <a:xfrm>
            <a:off x="2265724" y="3580388"/>
            <a:ext cx="1825118" cy="1559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" name="群組 23">
            <a:extLst>
              <a:ext uri="{FF2B5EF4-FFF2-40B4-BE49-F238E27FC236}">
                <a16:creationId xmlns="" xmlns:a16="http://schemas.microsoft.com/office/drawing/2014/main" id="{339761BF-D48F-45E6-9898-192C6FF65059}"/>
              </a:ext>
            </a:extLst>
          </p:cNvPr>
          <p:cNvGrpSpPr/>
          <p:nvPr userDrawn="1"/>
        </p:nvGrpSpPr>
        <p:grpSpPr>
          <a:xfrm>
            <a:off x="5644307" y="1694642"/>
            <a:ext cx="3499695" cy="3444933"/>
            <a:chOff x="7525016" y="2256111"/>
            <a:chExt cx="4666260" cy="4593244"/>
          </a:xfrm>
        </p:grpSpPr>
        <p:pic>
          <p:nvPicPr>
            <p:cNvPr id="25" name="Picture 2" descr="Jesus crowd mont的圖片搜尋結果">
              <a:extLst>
                <a:ext uri="{FF2B5EF4-FFF2-40B4-BE49-F238E27FC236}">
                  <a16:creationId xmlns="" xmlns:a16="http://schemas.microsoft.com/office/drawing/2014/main" id="{877276BC-97C0-4747-9120-980D045D298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>
                          <a14:foregroundMark x1="68333" y1="19465" x2="67417" y2="22957"/>
                          <a14:foregroundMark x1="67250" y1="22957" x2="67167" y2="22660"/>
                          <a14:foregroundMark x1="66417" y1="21917" x2="67333" y2="23403"/>
                          <a14:foregroundMark x1="53917" y1="15007" x2="54750" y2="18276"/>
                          <a14:foregroundMark x1="53917" y1="14859" x2="54083" y2="15230"/>
                          <a14:foregroundMark x1="65583" y1="44651" x2="67417" y2="52600"/>
                          <a14:foregroundMark x1="67417" y1="52600" x2="79000" y2="49480"/>
                          <a14:foregroundMark x1="79000" y1="49480" x2="78500" y2="40119"/>
                          <a14:foregroundMark x1="54000" y1="14710" x2="55333" y2="21620"/>
                          <a14:foregroundMark x1="55333" y1="21620" x2="54917" y2="19614"/>
                          <a14:foregroundMark x1="53583" y1="17385" x2="54417" y2="18871"/>
                          <a14:foregroundMark x1="54250" y1="18871" x2="54917" y2="21471"/>
                          <a14:foregroundMark x1="54000" y1="14710" x2="54000" y2="14710"/>
                          <a14:foregroundMark x1="54000" y1="14636" x2="54083" y2="15602"/>
                          <a14:backgroundMark x1="77083" y1="25632" x2="81250" y2="32095"/>
                          <a14:backgroundMark x1="81250" y1="32095" x2="83167" y2="39227"/>
                          <a14:backgroundMark x1="83167" y1="39227" x2="82917" y2="31947"/>
                          <a14:backgroundMark x1="82917" y1="31947" x2="86167" y2="28009"/>
                          <a14:backgroundMark x1="53250" y1="36478" x2="53083" y2="43982"/>
                          <a14:backgroundMark x1="53083" y1="43982" x2="46250" y2="48588"/>
                          <a14:backgroundMark x1="46250" y1="48588" x2="37250" y2="49851"/>
                          <a14:backgroundMark x1="37250" y1="49851" x2="29917" y2="53566"/>
                          <a14:backgroundMark x1="29917" y1="53566" x2="40250" y2="41530"/>
                          <a14:backgroundMark x1="51917" y1="49257" x2="51917" y2="49257"/>
                          <a14:backgroundMark x1="53250" y1="50520" x2="53250" y2="50000"/>
                          <a14:backgroundMark x1="21833" y1="75780" x2="28500" y2="71248"/>
                          <a14:backgroundMark x1="28500" y1="71248" x2="33000" y2="65156"/>
                          <a14:backgroundMark x1="33000" y1="65156" x2="37917" y2="71842"/>
                          <a14:backgroundMark x1="37917" y1="71842" x2="43500" y2="66939"/>
                          <a14:backgroundMark x1="43500" y1="66939" x2="33667" y2="67608"/>
                          <a14:backgroundMark x1="33667" y1="67608" x2="31917" y2="68425"/>
                          <a14:backgroundMark x1="82083" y1="42496" x2="80833" y2="50743"/>
                          <a14:backgroundMark x1="80833" y1="50743" x2="83667" y2="59510"/>
                          <a14:backgroundMark x1="80000" y1="53343" x2="80333" y2="46137"/>
                          <a14:backgroundMark x1="80333" y1="46137" x2="81167" y2="44428"/>
                          <a14:backgroundMark x1="81167" y1="42496" x2="80417" y2="49777"/>
                          <a14:backgroundMark x1="80417" y1="49777" x2="81417" y2="41382"/>
                        </a14:backgroundRemoval>
                      </a14:imgEffect>
                      <a14:imgEffect>
                        <a14:colorTemperature colorTemp="8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091" t="48202" r="50472" b="42089"/>
            <a:stretch/>
          </p:blipFill>
          <p:spPr bwMode="auto">
            <a:xfrm>
              <a:off x="10780711" y="5854229"/>
              <a:ext cx="1410565" cy="995126"/>
            </a:xfrm>
            <a:prstGeom prst="rect">
              <a:avLst/>
            </a:prstGeom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2" descr="Jesus crowd mont的圖片搜尋結果">
              <a:extLst>
                <a:ext uri="{FF2B5EF4-FFF2-40B4-BE49-F238E27FC236}">
                  <a16:creationId xmlns="" xmlns:a16="http://schemas.microsoft.com/office/drawing/2014/main" id="{8CD7EB65-DCED-4A7D-A65C-EE9C80E839D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>
                          <a14:foregroundMark x1="68333" y1="19465" x2="67417" y2="22957"/>
                          <a14:foregroundMark x1="67250" y1="22957" x2="67167" y2="22660"/>
                          <a14:foregroundMark x1="66417" y1="21917" x2="67333" y2="23403"/>
                          <a14:foregroundMark x1="53917" y1="15007" x2="54750" y2="18276"/>
                          <a14:foregroundMark x1="53917" y1="14859" x2="54083" y2="15230"/>
                          <a14:foregroundMark x1="65583" y1="44651" x2="67417" y2="52600"/>
                          <a14:foregroundMark x1="67417" y1="52600" x2="79000" y2="49480"/>
                          <a14:foregroundMark x1="79000" y1="49480" x2="78500" y2="40119"/>
                          <a14:foregroundMark x1="54000" y1="14710" x2="55333" y2="21620"/>
                          <a14:foregroundMark x1="55333" y1="21620" x2="54917" y2="19614"/>
                          <a14:foregroundMark x1="53583" y1="17385" x2="54417" y2="18871"/>
                          <a14:foregroundMark x1="54250" y1="18871" x2="54917" y2="21471"/>
                          <a14:foregroundMark x1="54000" y1="14710" x2="54000" y2="14710"/>
                          <a14:foregroundMark x1="54000" y1="14636" x2="54083" y2="15602"/>
                          <a14:backgroundMark x1="77083" y1="25632" x2="81250" y2="32095"/>
                          <a14:backgroundMark x1="81250" y1="32095" x2="83167" y2="39227"/>
                          <a14:backgroundMark x1="83167" y1="39227" x2="82917" y2="31947"/>
                          <a14:backgroundMark x1="82917" y1="31947" x2="86167" y2="28009"/>
                          <a14:backgroundMark x1="53250" y1="36478" x2="53083" y2="43982"/>
                          <a14:backgroundMark x1="53083" y1="43982" x2="46250" y2="48588"/>
                          <a14:backgroundMark x1="46250" y1="48588" x2="37250" y2="49851"/>
                          <a14:backgroundMark x1="37250" y1="49851" x2="29917" y2="53566"/>
                          <a14:backgroundMark x1="29917" y1="53566" x2="40250" y2="41530"/>
                          <a14:backgroundMark x1="51917" y1="49257" x2="51917" y2="49257"/>
                          <a14:backgroundMark x1="53250" y1="50520" x2="53250" y2="50000"/>
                          <a14:backgroundMark x1="21833" y1="75780" x2="28500" y2="71248"/>
                          <a14:backgroundMark x1="28500" y1="71248" x2="33000" y2="65156"/>
                          <a14:backgroundMark x1="33000" y1="65156" x2="37917" y2="71842"/>
                          <a14:backgroundMark x1="37917" y1="71842" x2="43500" y2="66939"/>
                          <a14:backgroundMark x1="43500" y1="66939" x2="33667" y2="67608"/>
                          <a14:backgroundMark x1="33667" y1="67608" x2="31917" y2="68425"/>
                          <a14:backgroundMark x1="82083" y1="42496" x2="80833" y2="50743"/>
                          <a14:backgroundMark x1="80833" y1="50743" x2="83667" y2="59510"/>
                          <a14:backgroundMark x1="80000" y1="53343" x2="80333" y2="46137"/>
                          <a14:backgroundMark x1="80333" y1="46137" x2="81167" y2="44428"/>
                          <a14:backgroundMark x1="81167" y1="42496" x2="80417" y2="49777"/>
                          <a14:backgroundMark x1="80417" y1="49777" x2="81417" y2="41382"/>
                        </a14:backgroundRemoval>
                      </a14:imgEffect>
                      <a14:imgEffect>
                        <a14:colorTemperature colorTemp="8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050" t="13111" r="20883" b="42089"/>
            <a:stretch/>
          </p:blipFill>
          <p:spPr bwMode="auto">
            <a:xfrm>
              <a:off x="7525016" y="2256111"/>
              <a:ext cx="4666260" cy="4591923"/>
            </a:xfrm>
            <a:prstGeom prst="rect">
              <a:avLst/>
            </a:prstGeom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218" y="1574800"/>
            <a:ext cx="6619244" cy="2008236"/>
          </a:xfrm>
        </p:spPr>
        <p:txBody>
          <a:bodyPr anchor="b"/>
          <a:lstStyle>
            <a:lvl1pPr>
              <a:defRPr sz="4100">
                <a:solidFill>
                  <a:srgbClr val="212121"/>
                </a:solidFill>
              </a:defRPr>
            </a:lvl1pPr>
          </a:lstStyle>
          <a:p>
            <a:r>
              <a:rPr lang="zh-TW" altLang="en-US" dirty="0"/>
              <a:t>按一下以編輯母片標題樣式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7619243" y="1344173"/>
            <a:ext cx="742949" cy="2285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782F1FC3-B384-464C-B43D-41E27535F55D}" type="datetime1">
              <a:rPr lang="zh-HK" altLang="en-US" smtClean="0">
                <a:solidFill>
                  <a:prstClr val="white">
                    <a:alpha val="60000"/>
                  </a:prstClr>
                </a:solidFill>
              </a:rPr>
              <a:pPr/>
              <a:t>25/6/2018</a:t>
            </a:fld>
            <a:endParaRPr lang="en-US" dirty="0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6713982" y="2420878"/>
            <a:ext cx="2894846" cy="2286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r>
              <a:rPr lang="en-US" dirty="0">
                <a:solidFill>
                  <a:prstClr val="white">
                    <a:alpha val="60000"/>
                  </a:prstClr>
                </a:solidFill>
              </a:rPr>
              <a:t>
             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828359" y="0"/>
            <a:ext cx="514350" cy="8572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64410" y="221801"/>
            <a:ext cx="628649" cy="57576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86271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9144000" cy="51435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20" y="971550"/>
            <a:ext cx="2094869" cy="1200150"/>
          </a:xfrm>
        </p:spPr>
        <p:txBody>
          <a:bodyPr anchor="b"/>
          <a:lstStyle>
            <a:lvl1pPr algn="l">
              <a:defRPr sz="18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35859" y="1085850"/>
            <a:ext cx="3892550" cy="3429000"/>
          </a:xfrm>
        </p:spPr>
        <p:txBody>
          <a:bodyPr anchor="ctr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866219" y="2346965"/>
            <a:ext cx="2094869" cy="2171699"/>
          </a:xfrm>
        </p:spPr>
        <p:txBody>
          <a:bodyPr/>
          <a:lstStyle>
            <a:lvl1pPr marL="0" indent="0">
              <a:buNone/>
              <a:defRPr sz="11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342866" indent="0">
              <a:buNone/>
              <a:defRPr sz="900"/>
            </a:lvl2pPr>
            <a:lvl3pPr marL="685732" indent="0">
              <a:buNone/>
              <a:defRPr sz="800"/>
            </a:lvl3pPr>
            <a:lvl4pPr marL="1028598" indent="0">
              <a:buNone/>
              <a:defRPr sz="700"/>
            </a:lvl4pPr>
            <a:lvl5pPr marL="1371464" indent="0">
              <a:buNone/>
              <a:defRPr sz="700"/>
            </a:lvl5pPr>
            <a:lvl6pPr marL="1714331" indent="0">
              <a:buNone/>
              <a:defRPr sz="700"/>
            </a:lvl6pPr>
            <a:lvl7pPr marL="2057195" indent="0">
              <a:buNone/>
              <a:defRPr sz="700"/>
            </a:lvl7pPr>
            <a:lvl8pPr marL="2400060" indent="0">
              <a:buNone/>
              <a:defRPr sz="700"/>
            </a:lvl8pPr>
            <a:lvl9pPr marL="2742926" indent="0">
              <a:buNone/>
              <a:defRPr sz="7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AAB99-9994-4688-9D1E-70A375FB0413}" type="datetime1">
              <a:rPr lang="zh-HK" altLang="en-US" smtClean="0">
                <a:solidFill>
                  <a:srgbClr val="E84C22"/>
                </a:solidFill>
              </a:rPr>
              <a:pPr/>
              <a:t>25/6/2018</a:t>
            </a:fld>
            <a:endParaRPr lang="en-US" dirty="0">
              <a:solidFill>
                <a:srgbClr val="E84C22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E84C22"/>
                </a:solidFill>
              </a:rPr>
              <a:t>
             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8213725" y="0"/>
            <a:ext cx="514350" cy="8572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75625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9144000" cy="51435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20" y="1270000"/>
            <a:ext cx="2898851" cy="1301750"/>
          </a:xfrm>
        </p:spPr>
        <p:txBody>
          <a:bodyPr anchor="b">
            <a:normAutofit/>
          </a:bodyPr>
          <a:lstStyle>
            <a:lvl1pPr algn="l">
              <a:defRPr sz="27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910907" y="857250"/>
            <a:ext cx="2420395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866" indent="0">
              <a:buNone/>
              <a:defRPr sz="1200"/>
            </a:lvl2pPr>
            <a:lvl3pPr marL="685732" indent="0">
              <a:buNone/>
              <a:defRPr sz="1200"/>
            </a:lvl3pPr>
            <a:lvl4pPr marL="1028598" indent="0">
              <a:buNone/>
              <a:defRPr sz="1200"/>
            </a:lvl4pPr>
            <a:lvl5pPr marL="1371464" indent="0">
              <a:buNone/>
              <a:defRPr sz="1200"/>
            </a:lvl5pPr>
            <a:lvl6pPr marL="1714331" indent="0">
              <a:buNone/>
              <a:defRPr sz="1200"/>
            </a:lvl6pPr>
            <a:lvl7pPr marL="2057195" indent="0">
              <a:buNone/>
              <a:defRPr sz="1200"/>
            </a:lvl7pPr>
            <a:lvl8pPr marL="2400060" indent="0">
              <a:buNone/>
              <a:defRPr sz="1200"/>
            </a:lvl8pPr>
            <a:lvl9pPr marL="2742926" indent="0">
              <a:buNone/>
              <a:defRPr sz="1200"/>
            </a:lvl9pPr>
          </a:lstStyle>
          <a:p>
            <a:pPr marL="0" lvl="0" indent="0" algn="ctr">
              <a:buNone/>
            </a:pPr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866216" y="2743200"/>
            <a:ext cx="2894409" cy="1028700"/>
          </a:xfrm>
        </p:spPr>
        <p:txBody>
          <a:bodyPr>
            <a:normAutofit/>
          </a:bodyPr>
          <a:lstStyle>
            <a:lvl1pPr marL="0" indent="0">
              <a:buNone/>
              <a:defRPr sz="11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342866" indent="0">
              <a:buNone/>
              <a:defRPr sz="900"/>
            </a:lvl2pPr>
            <a:lvl3pPr marL="685732" indent="0">
              <a:buNone/>
              <a:defRPr sz="800"/>
            </a:lvl3pPr>
            <a:lvl4pPr marL="1028598" indent="0">
              <a:buNone/>
              <a:defRPr sz="700"/>
            </a:lvl4pPr>
            <a:lvl5pPr marL="1371464" indent="0">
              <a:buNone/>
              <a:defRPr sz="700"/>
            </a:lvl5pPr>
            <a:lvl6pPr marL="1714331" indent="0">
              <a:buNone/>
              <a:defRPr sz="700"/>
            </a:lvl6pPr>
            <a:lvl7pPr marL="2057195" indent="0">
              <a:buNone/>
              <a:defRPr sz="700"/>
            </a:lvl7pPr>
            <a:lvl8pPr marL="2400060" indent="0">
              <a:buNone/>
              <a:defRPr sz="700"/>
            </a:lvl8pPr>
            <a:lvl9pPr marL="2742926" indent="0">
              <a:buNone/>
              <a:defRPr sz="7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482E1-E261-468A-A386-84073E699ADF}" type="datetime1">
              <a:rPr lang="zh-HK" altLang="en-US" smtClean="0">
                <a:solidFill>
                  <a:srgbClr val="E84C22"/>
                </a:solidFill>
              </a:rPr>
              <a:pPr/>
              <a:t>25/6/2018</a:t>
            </a:fld>
            <a:endParaRPr lang="en-US" dirty="0">
              <a:solidFill>
                <a:srgbClr val="E84C22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E84C22"/>
                </a:solidFill>
              </a:rPr>
              <a:t>
             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7828359" y="0"/>
            <a:ext cx="514350" cy="8572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73570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全景圖片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9144000" cy="51435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8" y="3727447"/>
            <a:ext cx="6619244" cy="425054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218" y="514350"/>
            <a:ext cx="6619244" cy="257175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866" indent="0">
              <a:buNone/>
              <a:defRPr sz="1200"/>
            </a:lvl2pPr>
            <a:lvl3pPr marL="685732" indent="0">
              <a:buNone/>
              <a:defRPr sz="1200"/>
            </a:lvl3pPr>
            <a:lvl4pPr marL="1028598" indent="0">
              <a:buNone/>
              <a:defRPr sz="1200"/>
            </a:lvl4pPr>
            <a:lvl5pPr marL="1371464" indent="0">
              <a:buNone/>
              <a:defRPr sz="1200"/>
            </a:lvl5pPr>
            <a:lvl6pPr marL="1714331" indent="0">
              <a:buNone/>
              <a:defRPr sz="1200"/>
            </a:lvl6pPr>
            <a:lvl7pPr marL="2057195" indent="0">
              <a:buNone/>
              <a:defRPr sz="1200"/>
            </a:lvl7pPr>
            <a:lvl8pPr marL="2400060" indent="0">
              <a:buNone/>
              <a:defRPr sz="1200"/>
            </a:lvl8pPr>
            <a:lvl9pPr marL="2742926" indent="0">
              <a:buNone/>
              <a:defRPr sz="12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215" y="4152499"/>
            <a:ext cx="6619244" cy="370284"/>
          </a:xfrm>
        </p:spPr>
        <p:txBody>
          <a:bodyPr>
            <a:normAutofit/>
          </a:bodyPr>
          <a:lstStyle>
            <a:lvl1pPr marL="0" indent="0">
              <a:buNone/>
              <a:defRPr sz="9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342866" indent="0">
              <a:buNone/>
              <a:defRPr sz="900"/>
            </a:lvl2pPr>
            <a:lvl3pPr marL="685732" indent="0">
              <a:buNone/>
              <a:defRPr sz="800"/>
            </a:lvl3pPr>
            <a:lvl4pPr marL="1028598" indent="0">
              <a:buNone/>
              <a:defRPr sz="700"/>
            </a:lvl4pPr>
            <a:lvl5pPr marL="1371464" indent="0">
              <a:buNone/>
              <a:defRPr sz="700"/>
            </a:lvl5pPr>
            <a:lvl6pPr marL="1714331" indent="0">
              <a:buNone/>
              <a:defRPr sz="700"/>
            </a:lvl6pPr>
            <a:lvl7pPr marL="2057195" indent="0">
              <a:buNone/>
              <a:defRPr sz="700"/>
            </a:lvl7pPr>
            <a:lvl8pPr marL="2400060" indent="0">
              <a:buNone/>
              <a:defRPr sz="700"/>
            </a:lvl8pPr>
            <a:lvl9pPr marL="2742926" indent="0">
              <a:buNone/>
              <a:defRPr sz="7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118F4-4A89-49B6-9316-C4061E57770E}" type="datetime1">
              <a:rPr lang="zh-HK" altLang="en-US" smtClean="0">
                <a:solidFill>
                  <a:srgbClr val="E84C22"/>
                </a:solidFill>
              </a:rPr>
              <a:pPr/>
              <a:t>25/6/2018</a:t>
            </a:fld>
            <a:endParaRPr lang="en-US" dirty="0">
              <a:solidFill>
                <a:srgbClr val="E84C22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E84C22"/>
                </a:solidFill>
              </a:rPr>
              <a:t>
             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7828359" y="0"/>
            <a:ext cx="514350" cy="8572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43397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9144000" cy="51435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1598" y="797563"/>
            <a:ext cx="6623862" cy="1029740"/>
          </a:xfrm>
        </p:spPr>
        <p:txBody>
          <a:bodyPr/>
          <a:lstStyle>
            <a:lvl1pPr>
              <a:defRPr sz="3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218" y="2657477"/>
            <a:ext cx="6619244" cy="1857375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342866" indent="0">
              <a:buNone/>
              <a:defRPr sz="900"/>
            </a:lvl2pPr>
            <a:lvl3pPr marL="685732" indent="0">
              <a:buNone/>
              <a:defRPr sz="800"/>
            </a:lvl3pPr>
            <a:lvl4pPr marL="1028598" indent="0">
              <a:buNone/>
              <a:defRPr sz="700"/>
            </a:lvl4pPr>
            <a:lvl5pPr marL="1371464" indent="0">
              <a:buNone/>
              <a:defRPr sz="700"/>
            </a:lvl5pPr>
            <a:lvl6pPr marL="1714331" indent="0">
              <a:buNone/>
              <a:defRPr sz="700"/>
            </a:lvl6pPr>
            <a:lvl7pPr marL="2057195" indent="0">
              <a:buNone/>
              <a:defRPr sz="700"/>
            </a:lvl7pPr>
            <a:lvl8pPr marL="2400060" indent="0">
              <a:buNone/>
              <a:defRPr sz="700"/>
            </a:lvl8pPr>
            <a:lvl9pPr marL="2742926" indent="0">
              <a:buNone/>
              <a:defRPr sz="7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CEC27-5779-47BD-8F5B-3104E0621CC0}" type="datetime1">
              <a:rPr lang="zh-HK" altLang="en-US" smtClean="0">
                <a:solidFill>
                  <a:srgbClr val="E84C22"/>
                </a:solidFill>
              </a:rPr>
              <a:pPr/>
              <a:t>25/6/2018</a:t>
            </a:fld>
            <a:endParaRPr lang="en-US" dirty="0">
              <a:solidFill>
                <a:srgbClr val="E84C2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E84C22"/>
                </a:solidFill>
              </a:rPr>
              <a:t>
             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7828359" y="0"/>
            <a:ext cx="514350" cy="8572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26773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9144000" cy="51435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661175" y="455504"/>
            <a:ext cx="601434" cy="1177245"/>
          </a:xfrm>
          <a:prstGeom prst="rect">
            <a:avLst/>
          </a:prstGeom>
          <a:noFill/>
        </p:spPr>
        <p:txBody>
          <a:bodyPr wrap="square" lIns="68574" tIns="34289" rIns="68574" bIns="34289" rtlCol="0">
            <a:spAutoFit/>
          </a:bodyPr>
          <a:lstStyle/>
          <a:p>
            <a:pPr algn="r" defTabSz="342866"/>
            <a:r>
              <a:rPr lang="en-US" sz="7200" dirty="0">
                <a:solidFill>
                  <a:srgbClr val="E84C22">
                    <a:lumMod val="60000"/>
                    <a:lumOff val="40000"/>
                  </a:srgb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7413346" y="1960340"/>
            <a:ext cx="489572" cy="1177245"/>
          </a:xfrm>
          <a:prstGeom prst="rect">
            <a:avLst/>
          </a:prstGeom>
          <a:noFill/>
        </p:spPr>
        <p:txBody>
          <a:bodyPr wrap="square" lIns="68574" tIns="34289" rIns="68574" bIns="34289" rtlCol="0">
            <a:spAutoFit/>
          </a:bodyPr>
          <a:lstStyle/>
          <a:p>
            <a:pPr algn="r" defTabSz="342866"/>
            <a:r>
              <a:rPr lang="en-US" sz="7200" dirty="0">
                <a:solidFill>
                  <a:srgbClr val="E84C22">
                    <a:lumMod val="60000"/>
                    <a:lumOff val="40000"/>
                  </a:srgb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6408" y="736600"/>
            <a:ext cx="6340430" cy="2022474"/>
          </a:xfrm>
        </p:spPr>
        <p:txBody>
          <a:bodyPr/>
          <a:lstStyle>
            <a:lvl1pPr>
              <a:defRPr sz="3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459459" y="2759076"/>
            <a:ext cx="5798414" cy="256631"/>
          </a:xfrm>
        </p:spPr>
        <p:txBody>
          <a:bodyPr anchor="t">
            <a:normAutofit/>
          </a:bodyPr>
          <a:lstStyle>
            <a:lvl1pPr marL="0" indent="0">
              <a:buNone/>
              <a:defRPr lang="en-US" sz="11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342866" indent="0">
              <a:buNone/>
              <a:defRPr sz="900"/>
            </a:lvl2pPr>
            <a:lvl3pPr marL="685732" indent="0">
              <a:buNone/>
              <a:defRPr sz="800"/>
            </a:lvl3pPr>
            <a:lvl4pPr marL="1028598" indent="0">
              <a:buNone/>
              <a:defRPr sz="700"/>
            </a:lvl4pPr>
            <a:lvl5pPr marL="1371464" indent="0">
              <a:buNone/>
              <a:defRPr sz="700"/>
            </a:lvl5pPr>
            <a:lvl6pPr marL="1714331" indent="0">
              <a:buNone/>
              <a:defRPr sz="700"/>
            </a:lvl6pPr>
            <a:lvl7pPr marL="2057195" indent="0">
              <a:buNone/>
              <a:defRPr sz="700"/>
            </a:lvl7pPr>
            <a:lvl8pPr marL="2400060" indent="0">
              <a:buNone/>
              <a:defRPr sz="700"/>
            </a:lvl8pPr>
            <a:lvl9pPr marL="2742926" indent="0">
              <a:buNone/>
              <a:defRPr sz="7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220" y="3771903"/>
            <a:ext cx="6933673" cy="748393"/>
          </a:xfrm>
        </p:spPr>
        <p:txBody>
          <a:bodyPr anchor="ctr">
            <a:normAutofit/>
          </a:bodyPr>
          <a:lstStyle>
            <a:lvl1pPr marL="0" indent="0">
              <a:buNone/>
              <a:defRPr sz="1100"/>
            </a:lvl1pPr>
            <a:lvl2pPr marL="342866" indent="0">
              <a:buNone/>
              <a:defRPr sz="900"/>
            </a:lvl2pPr>
            <a:lvl3pPr marL="685732" indent="0">
              <a:buNone/>
              <a:defRPr sz="800"/>
            </a:lvl3pPr>
            <a:lvl4pPr marL="1028598" indent="0">
              <a:buNone/>
              <a:defRPr sz="700"/>
            </a:lvl4pPr>
            <a:lvl5pPr marL="1371464" indent="0">
              <a:buNone/>
              <a:defRPr sz="700"/>
            </a:lvl5pPr>
            <a:lvl6pPr marL="1714331" indent="0">
              <a:buNone/>
              <a:defRPr sz="700"/>
            </a:lvl6pPr>
            <a:lvl7pPr marL="2057195" indent="0">
              <a:buNone/>
              <a:defRPr sz="700"/>
            </a:lvl7pPr>
            <a:lvl8pPr marL="2400060" indent="0">
              <a:buNone/>
              <a:defRPr sz="700"/>
            </a:lvl8pPr>
            <a:lvl9pPr marL="2742926" indent="0">
              <a:buNone/>
              <a:defRPr sz="7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898EB-DA31-490C-B83A-69DA464B5F32}" type="datetime1">
              <a:rPr lang="zh-HK" altLang="en-US" smtClean="0">
                <a:solidFill>
                  <a:srgbClr val="E84C22"/>
                </a:solidFill>
              </a:rPr>
              <a:pPr/>
              <a:t>25/6/2018</a:t>
            </a:fld>
            <a:endParaRPr lang="en-US" dirty="0">
              <a:solidFill>
                <a:srgbClr val="E84C2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E84C22"/>
                </a:solidFill>
              </a:rPr>
              <a:t>
              </a:t>
            </a:r>
          </a:p>
        </p:txBody>
      </p:sp>
      <p:sp>
        <p:nvSpPr>
          <p:cNvPr id="19" name="Rectangle 18"/>
          <p:cNvSpPr/>
          <p:nvPr/>
        </p:nvSpPr>
        <p:spPr>
          <a:xfrm>
            <a:off x="7828359" y="0"/>
            <a:ext cx="514350" cy="8572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90341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9144000" cy="51435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6" y="1778002"/>
            <a:ext cx="6619245" cy="1366886"/>
          </a:xfrm>
        </p:spPr>
        <p:txBody>
          <a:bodyPr anchor="b"/>
          <a:lstStyle>
            <a:lvl1pPr algn="l">
              <a:defRPr sz="30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218" y="3768725"/>
            <a:ext cx="6619244" cy="645300"/>
          </a:xfrm>
        </p:spPr>
        <p:txBody>
          <a:bodyPr anchor="t"/>
          <a:lstStyle>
            <a:lvl1pPr marL="0" indent="0" algn="l">
              <a:buNone/>
              <a:defRPr sz="15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3428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7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59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146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4331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7195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0006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292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ABF36-17B3-4A9F-AA66-4042A7A942B3}" type="datetime1">
              <a:rPr lang="zh-HK" altLang="en-US" smtClean="0">
                <a:solidFill>
                  <a:srgbClr val="E84C22"/>
                </a:solidFill>
              </a:rPr>
              <a:pPr/>
              <a:t>25/6/2018</a:t>
            </a:fld>
            <a:endParaRPr lang="en-US" dirty="0">
              <a:solidFill>
                <a:srgbClr val="E84C2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E84C22"/>
                </a:solidFill>
              </a:rPr>
              <a:t>
             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7828359" y="0"/>
            <a:ext cx="514350" cy="8572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27779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8" y="730253"/>
            <a:ext cx="6619244" cy="530223"/>
          </a:xfrm>
        </p:spPr>
        <p:txBody>
          <a:bodyPr/>
          <a:lstStyle>
            <a:lvl1pPr>
              <a:defRPr sz="27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219" y="1952630"/>
            <a:ext cx="2356409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342866" indent="0">
              <a:buNone/>
              <a:defRPr sz="1500" b="1"/>
            </a:lvl2pPr>
            <a:lvl3pPr marL="685732" indent="0">
              <a:buNone/>
              <a:defRPr sz="1400" b="1"/>
            </a:lvl3pPr>
            <a:lvl4pPr marL="1028598" indent="0">
              <a:buNone/>
              <a:defRPr sz="1200" b="1"/>
            </a:lvl4pPr>
            <a:lvl5pPr marL="1371464" indent="0">
              <a:buNone/>
              <a:defRPr sz="1200" b="1"/>
            </a:lvl5pPr>
            <a:lvl6pPr marL="1714331" indent="0">
              <a:buNone/>
              <a:defRPr sz="1200" b="1"/>
            </a:lvl6pPr>
            <a:lvl7pPr marL="2057195" indent="0">
              <a:buNone/>
              <a:defRPr sz="1200" b="1"/>
            </a:lvl7pPr>
            <a:lvl8pPr marL="2400060" indent="0">
              <a:buNone/>
              <a:defRPr sz="1200" b="1"/>
            </a:lvl8pPr>
            <a:lvl9pPr marL="2742926" indent="0">
              <a:buNone/>
              <a:defRPr sz="12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866219" y="2384823"/>
            <a:ext cx="2356409" cy="2135470"/>
          </a:xfrm>
        </p:spPr>
        <p:txBody>
          <a:bodyPr anchor="t">
            <a:normAutofit/>
          </a:bodyPr>
          <a:lstStyle>
            <a:lvl1pPr marL="0" indent="0">
              <a:buNone/>
              <a:defRPr sz="1100"/>
            </a:lvl1pPr>
            <a:lvl2pPr marL="342866" indent="0">
              <a:buNone/>
              <a:defRPr sz="900"/>
            </a:lvl2pPr>
            <a:lvl3pPr marL="685732" indent="0">
              <a:buNone/>
              <a:defRPr sz="800"/>
            </a:lvl3pPr>
            <a:lvl4pPr marL="1028598" indent="0">
              <a:buNone/>
              <a:defRPr sz="700"/>
            </a:lvl4pPr>
            <a:lvl5pPr marL="1371464" indent="0">
              <a:buNone/>
              <a:defRPr sz="700"/>
            </a:lvl5pPr>
            <a:lvl6pPr marL="1714331" indent="0">
              <a:buNone/>
              <a:defRPr sz="700"/>
            </a:lvl6pPr>
            <a:lvl7pPr marL="2057195" indent="0">
              <a:buNone/>
              <a:defRPr sz="700"/>
            </a:lvl7pPr>
            <a:lvl8pPr marL="2400060" indent="0">
              <a:buNone/>
              <a:defRPr sz="700"/>
            </a:lvl8pPr>
            <a:lvl9pPr marL="2742926" indent="0">
              <a:buNone/>
              <a:defRPr sz="7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84545" y="1952629"/>
            <a:ext cx="2360257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342866" indent="0">
              <a:buNone/>
              <a:defRPr sz="1500" b="1"/>
            </a:lvl2pPr>
            <a:lvl3pPr marL="685732" indent="0">
              <a:buNone/>
              <a:defRPr sz="1400" b="1"/>
            </a:lvl3pPr>
            <a:lvl4pPr marL="1028598" indent="0">
              <a:buNone/>
              <a:defRPr sz="1200" b="1"/>
            </a:lvl4pPr>
            <a:lvl5pPr marL="1371464" indent="0">
              <a:buNone/>
              <a:defRPr sz="1200" b="1"/>
            </a:lvl5pPr>
            <a:lvl6pPr marL="1714331" indent="0">
              <a:buNone/>
              <a:defRPr sz="1200" b="1"/>
            </a:lvl6pPr>
            <a:lvl7pPr marL="2057195" indent="0">
              <a:buNone/>
              <a:defRPr sz="1200" b="1"/>
            </a:lvl7pPr>
            <a:lvl8pPr marL="2400060" indent="0">
              <a:buNone/>
              <a:defRPr sz="1200" b="1"/>
            </a:lvl8pPr>
            <a:lvl9pPr marL="2742926" indent="0">
              <a:buNone/>
              <a:defRPr sz="12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84545" y="2384823"/>
            <a:ext cx="2360257" cy="2135470"/>
          </a:xfrm>
        </p:spPr>
        <p:txBody>
          <a:bodyPr anchor="t">
            <a:normAutofit/>
          </a:bodyPr>
          <a:lstStyle>
            <a:lvl1pPr marL="0" indent="0">
              <a:buNone/>
              <a:defRPr sz="1100"/>
            </a:lvl1pPr>
            <a:lvl2pPr marL="342866" indent="0">
              <a:buNone/>
              <a:defRPr sz="900"/>
            </a:lvl2pPr>
            <a:lvl3pPr marL="685732" indent="0">
              <a:buNone/>
              <a:defRPr sz="800"/>
            </a:lvl3pPr>
            <a:lvl4pPr marL="1028598" indent="0">
              <a:buNone/>
              <a:defRPr sz="700"/>
            </a:lvl4pPr>
            <a:lvl5pPr marL="1371464" indent="0">
              <a:buNone/>
              <a:defRPr sz="700"/>
            </a:lvl5pPr>
            <a:lvl6pPr marL="1714331" indent="0">
              <a:buNone/>
              <a:defRPr sz="700"/>
            </a:lvl6pPr>
            <a:lvl7pPr marL="2057195" indent="0">
              <a:buNone/>
              <a:defRPr sz="700"/>
            </a:lvl7pPr>
            <a:lvl8pPr marL="2400060" indent="0">
              <a:buNone/>
              <a:defRPr sz="700"/>
            </a:lvl8pPr>
            <a:lvl9pPr marL="2742926" indent="0">
              <a:buNone/>
              <a:defRPr sz="7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16103" y="1952630"/>
            <a:ext cx="2359298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342866" indent="0">
              <a:buNone/>
              <a:defRPr sz="1500" b="1"/>
            </a:lvl2pPr>
            <a:lvl3pPr marL="685732" indent="0">
              <a:buNone/>
              <a:defRPr sz="1400" b="1"/>
            </a:lvl3pPr>
            <a:lvl4pPr marL="1028598" indent="0">
              <a:buNone/>
              <a:defRPr sz="1200" b="1"/>
            </a:lvl4pPr>
            <a:lvl5pPr marL="1371464" indent="0">
              <a:buNone/>
              <a:defRPr sz="1200" b="1"/>
            </a:lvl5pPr>
            <a:lvl6pPr marL="1714331" indent="0">
              <a:buNone/>
              <a:defRPr sz="1200" b="1"/>
            </a:lvl6pPr>
            <a:lvl7pPr marL="2057195" indent="0">
              <a:buNone/>
              <a:defRPr sz="1200" b="1"/>
            </a:lvl7pPr>
            <a:lvl8pPr marL="2400060" indent="0">
              <a:buNone/>
              <a:defRPr sz="1200" b="1"/>
            </a:lvl8pPr>
            <a:lvl9pPr marL="2742926" indent="0">
              <a:buNone/>
              <a:defRPr sz="12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16247" y="2384823"/>
            <a:ext cx="2359152" cy="2135470"/>
          </a:xfrm>
        </p:spPr>
        <p:txBody>
          <a:bodyPr anchor="t">
            <a:normAutofit/>
          </a:bodyPr>
          <a:lstStyle>
            <a:lvl1pPr marL="0" indent="0">
              <a:buNone/>
              <a:defRPr sz="1100"/>
            </a:lvl1pPr>
            <a:lvl2pPr marL="342866" indent="0">
              <a:buNone/>
              <a:defRPr sz="900"/>
            </a:lvl2pPr>
            <a:lvl3pPr marL="685732" indent="0">
              <a:buNone/>
              <a:defRPr sz="800"/>
            </a:lvl3pPr>
            <a:lvl4pPr marL="1028598" indent="0">
              <a:buNone/>
              <a:defRPr sz="700"/>
            </a:lvl4pPr>
            <a:lvl5pPr marL="1371464" indent="0">
              <a:buNone/>
              <a:defRPr sz="700"/>
            </a:lvl5pPr>
            <a:lvl6pPr marL="1714331" indent="0">
              <a:buNone/>
              <a:defRPr sz="700"/>
            </a:lvl6pPr>
            <a:lvl7pPr marL="2057195" indent="0">
              <a:buNone/>
              <a:defRPr sz="700"/>
            </a:lvl7pPr>
            <a:lvl8pPr marL="2400060" indent="0">
              <a:buNone/>
              <a:defRPr sz="700"/>
            </a:lvl8pPr>
            <a:lvl9pPr marL="2742926" indent="0">
              <a:buNone/>
              <a:defRPr sz="7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302978" y="1927225"/>
            <a:ext cx="0" cy="2619374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829301" y="1927225"/>
            <a:ext cx="0" cy="2619374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9C090-F290-493A-9763-FEF1A8A765E1}" type="datetime1">
              <a:rPr lang="zh-HK" altLang="en-US" smtClean="0">
                <a:solidFill>
                  <a:srgbClr val="E84C22"/>
                </a:solidFill>
              </a:rPr>
              <a:pPr/>
              <a:t>25/6/2018</a:t>
            </a:fld>
            <a:endParaRPr lang="en-US" dirty="0">
              <a:solidFill>
                <a:srgbClr val="E84C22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E84C22"/>
                </a:solidFill>
              </a:rPr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89115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圖片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8" y="730253"/>
            <a:ext cx="6619244" cy="530223"/>
          </a:xfrm>
        </p:spPr>
        <p:txBody>
          <a:bodyPr/>
          <a:lstStyle>
            <a:lvl1pPr>
              <a:defRPr sz="27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219" y="3399637"/>
            <a:ext cx="2287829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342866" indent="0">
              <a:buNone/>
              <a:defRPr sz="1500" b="1"/>
            </a:lvl2pPr>
            <a:lvl3pPr marL="685732" indent="0">
              <a:buNone/>
              <a:defRPr sz="1400" b="1"/>
            </a:lvl3pPr>
            <a:lvl4pPr marL="1028598" indent="0">
              <a:buNone/>
              <a:defRPr sz="1200" b="1"/>
            </a:lvl4pPr>
            <a:lvl5pPr marL="1371464" indent="0">
              <a:buNone/>
              <a:defRPr sz="1200" b="1"/>
            </a:lvl5pPr>
            <a:lvl6pPr marL="1714331" indent="0">
              <a:buNone/>
              <a:defRPr sz="1200" b="1"/>
            </a:lvl6pPr>
            <a:lvl7pPr marL="2057195" indent="0">
              <a:buNone/>
              <a:defRPr sz="1200" b="1"/>
            </a:lvl7pPr>
            <a:lvl8pPr marL="2400060" indent="0">
              <a:buNone/>
              <a:defRPr sz="1200" b="1"/>
            </a:lvl8pPr>
            <a:lvl9pPr marL="2742926" indent="0">
              <a:buNone/>
              <a:defRPr sz="12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00915" y="1952629"/>
            <a:ext cx="2018432" cy="1193633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866" indent="0">
              <a:buNone/>
              <a:defRPr sz="1200"/>
            </a:lvl2pPr>
            <a:lvl3pPr marL="685732" indent="0">
              <a:buNone/>
              <a:defRPr sz="1200"/>
            </a:lvl3pPr>
            <a:lvl4pPr marL="1028598" indent="0">
              <a:buNone/>
              <a:defRPr sz="1200"/>
            </a:lvl4pPr>
            <a:lvl5pPr marL="1371464" indent="0">
              <a:buNone/>
              <a:defRPr sz="1200"/>
            </a:lvl5pPr>
            <a:lvl6pPr marL="1714331" indent="0">
              <a:buNone/>
              <a:defRPr sz="1200"/>
            </a:lvl6pPr>
            <a:lvl7pPr marL="2057195" indent="0">
              <a:buNone/>
              <a:defRPr sz="1200"/>
            </a:lvl7pPr>
            <a:lvl8pPr marL="2400060" indent="0">
              <a:buNone/>
              <a:defRPr sz="1200"/>
            </a:lvl8pPr>
            <a:lvl9pPr marL="2742926" indent="0">
              <a:buNone/>
              <a:defRPr sz="12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866219" y="3831830"/>
            <a:ext cx="2287829" cy="688464"/>
          </a:xfrm>
        </p:spPr>
        <p:txBody>
          <a:bodyPr anchor="t">
            <a:normAutofit/>
          </a:bodyPr>
          <a:lstStyle>
            <a:lvl1pPr marL="0" indent="0">
              <a:buNone/>
              <a:defRPr sz="1100"/>
            </a:lvl1pPr>
            <a:lvl2pPr marL="342866" indent="0">
              <a:buNone/>
              <a:defRPr sz="900"/>
            </a:lvl2pPr>
            <a:lvl3pPr marL="685732" indent="0">
              <a:buNone/>
              <a:defRPr sz="800"/>
            </a:lvl3pPr>
            <a:lvl4pPr marL="1028598" indent="0">
              <a:buNone/>
              <a:defRPr sz="700"/>
            </a:lvl4pPr>
            <a:lvl5pPr marL="1371464" indent="0">
              <a:buNone/>
              <a:defRPr sz="700"/>
            </a:lvl5pPr>
            <a:lvl6pPr marL="1714331" indent="0">
              <a:buNone/>
              <a:defRPr sz="700"/>
            </a:lvl6pPr>
            <a:lvl7pPr marL="2057195" indent="0">
              <a:buNone/>
              <a:defRPr sz="700"/>
            </a:lvl7pPr>
            <a:lvl8pPr marL="2400060" indent="0">
              <a:buNone/>
              <a:defRPr sz="700"/>
            </a:lvl8pPr>
            <a:lvl9pPr marL="2742926" indent="0">
              <a:buNone/>
              <a:defRPr sz="7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26653" y="3399638"/>
            <a:ext cx="2287829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342866" indent="0">
              <a:buNone/>
              <a:defRPr sz="1500" b="1"/>
            </a:lvl2pPr>
            <a:lvl3pPr marL="685732" indent="0">
              <a:buNone/>
              <a:defRPr sz="1400" b="1"/>
            </a:lvl3pPr>
            <a:lvl4pPr marL="1028598" indent="0">
              <a:buNone/>
              <a:defRPr sz="1200" b="1"/>
            </a:lvl4pPr>
            <a:lvl5pPr marL="1371464" indent="0">
              <a:buNone/>
              <a:defRPr sz="1200" b="1"/>
            </a:lvl5pPr>
            <a:lvl6pPr marL="1714331" indent="0">
              <a:buNone/>
              <a:defRPr sz="1200" b="1"/>
            </a:lvl6pPr>
            <a:lvl7pPr marL="2057195" indent="0">
              <a:buNone/>
              <a:defRPr sz="1200" b="1"/>
            </a:lvl7pPr>
            <a:lvl8pPr marL="2400060" indent="0">
              <a:buNone/>
              <a:defRPr sz="1200" b="1"/>
            </a:lvl8pPr>
            <a:lvl9pPr marL="2742926" indent="0">
              <a:buNone/>
              <a:defRPr sz="12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561349" y="1952629"/>
            <a:ext cx="2018432" cy="1193633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866" indent="0">
              <a:buNone/>
              <a:defRPr sz="1200"/>
            </a:lvl2pPr>
            <a:lvl3pPr marL="685732" indent="0">
              <a:buNone/>
              <a:defRPr sz="1200"/>
            </a:lvl3pPr>
            <a:lvl4pPr marL="1028598" indent="0">
              <a:buNone/>
              <a:defRPr sz="1200"/>
            </a:lvl4pPr>
            <a:lvl5pPr marL="1371464" indent="0">
              <a:buNone/>
              <a:defRPr sz="1200"/>
            </a:lvl5pPr>
            <a:lvl6pPr marL="1714331" indent="0">
              <a:buNone/>
              <a:defRPr sz="1200"/>
            </a:lvl6pPr>
            <a:lvl7pPr marL="2057195" indent="0">
              <a:buNone/>
              <a:defRPr sz="1200"/>
            </a:lvl7pPr>
            <a:lvl8pPr marL="2400060" indent="0">
              <a:buNone/>
              <a:defRPr sz="1200"/>
            </a:lvl8pPr>
            <a:lvl9pPr marL="2742926" indent="0">
              <a:buNone/>
              <a:defRPr sz="12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427633" y="3831829"/>
            <a:ext cx="2287829" cy="688464"/>
          </a:xfrm>
        </p:spPr>
        <p:txBody>
          <a:bodyPr anchor="t">
            <a:normAutofit/>
          </a:bodyPr>
          <a:lstStyle>
            <a:lvl1pPr marL="0" indent="0">
              <a:buNone/>
              <a:defRPr sz="1100"/>
            </a:lvl1pPr>
            <a:lvl2pPr marL="342866" indent="0">
              <a:buNone/>
              <a:defRPr sz="900"/>
            </a:lvl2pPr>
            <a:lvl3pPr marL="685732" indent="0">
              <a:buNone/>
              <a:defRPr sz="800"/>
            </a:lvl3pPr>
            <a:lvl4pPr marL="1028598" indent="0">
              <a:buNone/>
              <a:defRPr sz="700"/>
            </a:lvl4pPr>
            <a:lvl5pPr marL="1371464" indent="0">
              <a:buNone/>
              <a:defRPr sz="700"/>
            </a:lvl5pPr>
            <a:lvl6pPr marL="1714331" indent="0">
              <a:buNone/>
              <a:defRPr sz="700"/>
            </a:lvl6pPr>
            <a:lvl7pPr marL="2057195" indent="0">
              <a:buNone/>
              <a:defRPr sz="700"/>
            </a:lvl7pPr>
            <a:lvl8pPr marL="2400060" indent="0">
              <a:buNone/>
              <a:defRPr sz="700"/>
            </a:lvl8pPr>
            <a:lvl9pPr marL="2742926" indent="0">
              <a:buNone/>
              <a:defRPr sz="7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87086" y="3399638"/>
            <a:ext cx="2288321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342866" indent="0">
              <a:buNone/>
              <a:defRPr sz="1500" b="1"/>
            </a:lvl2pPr>
            <a:lvl3pPr marL="685732" indent="0">
              <a:buNone/>
              <a:defRPr sz="1400" b="1"/>
            </a:lvl3pPr>
            <a:lvl4pPr marL="1028598" indent="0">
              <a:buNone/>
              <a:defRPr sz="1200" b="1"/>
            </a:lvl4pPr>
            <a:lvl5pPr marL="1371464" indent="0">
              <a:buNone/>
              <a:defRPr sz="1200" b="1"/>
            </a:lvl5pPr>
            <a:lvl6pPr marL="1714331" indent="0">
              <a:buNone/>
              <a:defRPr sz="1200" b="1"/>
            </a:lvl6pPr>
            <a:lvl7pPr marL="2057195" indent="0">
              <a:buNone/>
              <a:defRPr sz="1200" b="1"/>
            </a:lvl7pPr>
            <a:lvl8pPr marL="2400060" indent="0">
              <a:buNone/>
              <a:defRPr sz="1200" b="1"/>
            </a:lvl8pPr>
            <a:lvl9pPr marL="2742926" indent="0">
              <a:buNone/>
              <a:defRPr sz="12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6122275" y="1952629"/>
            <a:ext cx="2018432" cy="1193633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866" indent="0">
              <a:buNone/>
              <a:defRPr sz="1200"/>
            </a:lvl2pPr>
            <a:lvl3pPr marL="685732" indent="0">
              <a:buNone/>
              <a:defRPr sz="1200"/>
            </a:lvl3pPr>
            <a:lvl4pPr marL="1028598" indent="0">
              <a:buNone/>
              <a:defRPr sz="1200"/>
            </a:lvl4pPr>
            <a:lvl5pPr marL="1371464" indent="0">
              <a:buNone/>
              <a:defRPr sz="1200"/>
            </a:lvl5pPr>
            <a:lvl6pPr marL="1714331" indent="0">
              <a:buNone/>
              <a:defRPr sz="1200"/>
            </a:lvl6pPr>
            <a:lvl7pPr marL="2057195" indent="0">
              <a:buNone/>
              <a:defRPr sz="1200"/>
            </a:lvl7pPr>
            <a:lvl8pPr marL="2400060" indent="0">
              <a:buNone/>
              <a:defRPr sz="1200"/>
            </a:lvl8pPr>
            <a:lvl9pPr marL="2742926" indent="0">
              <a:buNone/>
              <a:defRPr sz="12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87081" y="3831828"/>
            <a:ext cx="2288322" cy="688464"/>
          </a:xfrm>
        </p:spPr>
        <p:txBody>
          <a:bodyPr anchor="t">
            <a:normAutofit/>
          </a:bodyPr>
          <a:lstStyle>
            <a:lvl1pPr marL="0" indent="0">
              <a:buNone/>
              <a:defRPr sz="1100"/>
            </a:lvl1pPr>
            <a:lvl2pPr marL="342866" indent="0">
              <a:buNone/>
              <a:defRPr sz="900"/>
            </a:lvl2pPr>
            <a:lvl3pPr marL="685732" indent="0">
              <a:buNone/>
              <a:defRPr sz="800"/>
            </a:lvl3pPr>
            <a:lvl4pPr marL="1028598" indent="0">
              <a:buNone/>
              <a:defRPr sz="700"/>
            </a:lvl4pPr>
            <a:lvl5pPr marL="1371464" indent="0">
              <a:buNone/>
              <a:defRPr sz="700"/>
            </a:lvl5pPr>
            <a:lvl6pPr marL="1714331" indent="0">
              <a:buNone/>
              <a:defRPr sz="700"/>
            </a:lvl6pPr>
            <a:lvl7pPr marL="2057195" indent="0">
              <a:buNone/>
              <a:defRPr sz="700"/>
            </a:lvl7pPr>
            <a:lvl8pPr marL="2400060" indent="0">
              <a:buNone/>
              <a:defRPr sz="700"/>
            </a:lvl8pPr>
            <a:lvl9pPr marL="2742926" indent="0">
              <a:buNone/>
              <a:defRPr sz="7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3304373" y="1927225"/>
            <a:ext cx="0" cy="2619374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5848352" y="1927225"/>
            <a:ext cx="0" cy="2619374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089D9-8581-41B7-81E4-576AF911698B}" type="datetime1">
              <a:rPr lang="zh-HK" altLang="en-US" smtClean="0">
                <a:solidFill>
                  <a:srgbClr val="E84C22"/>
                </a:solidFill>
              </a:rPr>
              <a:pPr/>
              <a:t>25/6/2018</a:t>
            </a:fld>
            <a:endParaRPr lang="en-US" dirty="0">
              <a:solidFill>
                <a:srgbClr val="E84C22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20835" y="4793883"/>
            <a:ext cx="2733212" cy="228601"/>
          </a:xfrm>
        </p:spPr>
        <p:txBody>
          <a:bodyPr/>
          <a:lstStyle/>
          <a:p>
            <a:r>
              <a:rPr lang="en-US" dirty="0">
                <a:solidFill>
                  <a:srgbClr val="E84C22"/>
                </a:solidFill>
              </a:rPr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60030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8" y="730253"/>
            <a:ext cx="6619244" cy="53022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66218" y="1952627"/>
            <a:ext cx="6619244" cy="2562225"/>
          </a:xfrm>
        </p:spPr>
        <p:txBody>
          <a:bodyPr vert="eaVert" anchor="t" anchorCtr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21584" y="4793883"/>
            <a:ext cx="742949" cy="228599"/>
          </a:xfrm>
        </p:spPr>
        <p:txBody>
          <a:bodyPr/>
          <a:lstStyle/>
          <a:p>
            <a:fld id="{64FCBF0A-4106-4C65-8A22-AB1F1806FCFF}" type="datetime1">
              <a:rPr lang="zh-HK" altLang="en-US" smtClean="0">
                <a:solidFill>
                  <a:srgbClr val="E84C22"/>
                </a:solidFill>
              </a:rPr>
              <a:pPr/>
              <a:t>25/6/2018</a:t>
            </a:fld>
            <a:endParaRPr lang="en-US" dirty="0">
              <a:solidFill>
                <a:srgbClr val="E84C2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E84C22"/>
                </a:solidFill>
              </a:rPr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72769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9144000" cy="51435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38927" y="958854"/>
            <a:ext cx="1057474" cy="3561443"/>
          </a:xfrm>
        </p:spPr>
        <p:txBody>
          <a:bodyPr vert="eaVert" anchor="b" anchorCtr="0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66220" y="958854"/>
            <a:ext cx="4692019" cy="3561443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9833" y="4793883"/>
            <a:ext cx="744101" cy="228599"/>
          </a:xfrm>
        </p:spPr>
        <p:txBody>
          <a:bodyPr/>
          <a:lstStyle/>
          <a:p>
            <a:fld id="{718BEA75-8422-4BB4-BBDE-E06E46DF894D}" type="datetime1">
              <a:rPr lang="zh-HK" altLang="en-US" smtClean="0">
                <a:solidFill>
                  <a:srgbClr val="E84C22"/>
                </a:solidFill>
              </a:rPr>
              <a:pPr/>
              <a:t>25/6/2018</a:t>
            </a:fld>
            <a:endParaRPr lang="en-US" dirty="0">
              <a:solidFill>
                <a:srgbClr val="E84C2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E84C22"/>
                </a:solidFill>
              </a:rPr>
              <a:t>
             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7828359" y="0"/>
            <a:ext cx="514350" cy="8572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11885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7486" y="762004"/>
            <a:ext cx="8856406" cy="4031879"/>
          </a:xfrm>
        </p:spPr>
        <p:txBody>
          <a:bodyPr/>
          <a:lstStyle/>
          <a:p>
            <a:pPr lvl="0"/>
            <a:r>
              <a:rPr lang="zh-TW" altLang="en-US" dirty="0"/>
              <a:t>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282D7-249D-4EF5-B74C-0747701F9737}" type="datetime1">
              <a:rPr lang="zh-HK" altLang="en-US" smtClean="0">
                <a:solidFill>
                  <a:srgbClr val="E84C22"/>
                </a:solidFill>
              </a:rPr>
              <a:pPr/>
              <a:t>25/6/2018</a:t>
            </a:fld>
            <a:endParaRPr lang="en-US" dirty="0">
              <a:solidFill>
                <a:srgbClr val="E84C2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E84C22"/>
                </a:solidFill>
              </a:rPr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62378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69846D82-4C34-4234-828F-A05ACF82E0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xmlns="" id="{DA13FD91-85E8-4CF4-ABB9-F8A7CDE4CC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C9E0D-5599-4E37-A35A-B7DFED10F243}" type="datetimeFigureOut">
              <a:rPr lang="zh-HK" altLang="en-US" smtClean="0">
                <a:solidFill>
                  <a:prstClr val="black">
                    <a:tint val="75000"/>
                  </a:prstClr>
                </a:solidFill>
              </a:rPr>
              <a:pPr/>
              <a:t>25/6/2018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xmlns="" id="{91A59025-5469-40F0-86BB-3BA80AAE81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xmlns="" id="{9E396BDF-C208-4E79-AB17-C48B332BD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8F4AC-0746-4229-AB55-DD001A9D51F2}" type="slidenum">
              <a:rPr lang="zh-HK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63518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737185"/>
            <a:ext cx="6400800" cy="2415590"/>
          </a:xfrm>
          <a:solidFill>
            <a:srgbClr val="FFFFFF">
              <a:alpha val="41961"/>
            </a:srgbClr>
          </a:solidFill>
        </p:spPr>
        <p:txBody>
          <a:bodyPr/>
          <a:lstStyle/>
          <a:p>
            <a:pPr lvl="0"/>
            <a:r>
              <a:rPr lang="zh-TW" altLang="en-US" dirty="0"/>
              <a:t>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282D7-249D-4EF5-B74C-0747701F9737}" type="datetime1">
              <a:rPr lang="zh-HK" altLang="en-US" smtClean="0">
                <a:solidFill>
                  <a:srgbClr val="E84C22"/>
                </a:solidFill>
              </a:rPr>
              <a:pPr/>
              <a:t>25/6/2018</a:t>
            </a:fld>
            <a:endParaRPr lang="en-US" dirty="0">
              <a:solidFill>
                <a:srgbClr val="E84C2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E84C22"/>
                </a:solidFill>
              </a:rPr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79691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486" y="83138"/>
            <a:ext cx="8856406" cy="530223"/>
          </a:xfrm>
          <a:solidFill>
            <a:srgbClr val="FFFFFF">
              <a:alpha val="43922"/>
            </a:srgbClr>
          </a:solidFill>
        </p:spPr>
        <p:txBody>
          <a:bodyPr/>
          <a:lstStyle/>
          <a:p>
            <a:r>
              <a:rPr lang="zh-TW" altLang="en-US" dirty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7489" y="696788"/>
            <a:ext cx="4662641" cy="4097091"/>
          </a:xfrm>
          <a:solidFill>
            <a:srgbClr val="FFFFFF">
              <a:alpha val="50196"/>
            </a:srgbClr>
          </a:solidFill>
        </p:spPr>
        <p:txBody>
          <a:bodyPr/>
          <a:lstStyle>
            <a:lvl1pPr marL="0" indent="0">
              <a:buNone/>
              <a:defRPr/>
            </a:lvl1pPr>
            <a:lvl2pPr marL="342866" indent="0">
              <a:buNone/>
              <a:defRPr/>
            </a:lvl2pPr>
            <a:lvl3pPr marL="685732" indent="0">
              <a:buNone/>
              <a:defRPr/>
            </a:lvl3pPr>
            <a:lvl4pPr marL="1028598" indent="0">
              <a:buNone/>
              <a:defRPr/>
            </a:lvl4pPr>
            <a:lvl5pPr marL="1371464" indent="0">
              <a:buNone/>
              <a:defRPr/>
            </a:lvl5pPr>
          </a:lstStyle>
          <a:p>
            <a:pPr lvl="0"/>
            <a:r>
              <a:rPr lang="zh-TW" altLang="en-US" dirty="0"/>
              <a:t>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282D7-249D-4EF5-B74C-0747701F9737}" type="datetime1">
              <a:rPr lang="zh-HK" altLang="en-US" smtClean="0">
                <a:solidFill>
                  <a:srgbClr val="E84C22"/>
                </a:solidFill>
              </a:rPr>
              <a:pPr/>
              <a:t>25/6/2018</a:t>
            </a:fld>
            <a:endParaRPr lang="en-US" dirty="0">
              <a:solidFill>
                <a:srgbClr val="E84C2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E84C22"/>
                </a:solidFill>
              </a:rPr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182538" y="80936"/>
            <a:ext cx="628649" cy="530223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74646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0832" y="696789"/>
            <a:ext cx="4064252" cy="4022764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5" y="696788"/>
            <a:ext cx="4160777" cy="4013664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94CB1-BAB0-4D73-A79F-2FF92CF3B343}" type="datetime1">
              <a:rPr lang="zh-HK" altLang="en-US" smtClean="0">
                <a:solidFill>
                  <a:srgbClr val="E84C22"/>
                </a:solidFill>
              </a:rPr>
              <a:pPr/>
              <a:t>25/6/2018</a:t>
            </a:fld>
            <a:endParaRPr lang="en-US" dirty="0">
              <a:solidFill>
                <a:srgbClr val="E84C22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E84C22"/>
                </a:solidFill>
              </a:rPr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84466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217" y="1952629"/>
            <a:ext cx="3618868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/>
                </a:solidFill>
              </a:defRPr>
            </a:lvl1pPr>
            <a:lvl2pPr marL="342866" indent="0">
              <a:buNone/>
              <a:defRPr sz="1500" b="1"/>
            </a:lvl2pPr>
            <a:lvl3pPr marL="685732" indent="0">
              <a:buNone/>
              <a:defRPr sz="1400" b="1"/>
            </a:lvl3pPr>
            <a:lvl4pPr marL="1028598" indent="0">
              <a:buNone/>
              <a:defRPr sz="1200" b="1"/>
            </a:lvl4pPr>
            <a:lvl5pPr marL="1371464" indent="0">
              <a:buNone/>
              <a:defRPr sz="1200" b="1"/>
            </a:lvl5pPr>
            <a:lvl6pPr marL="1714331" indent="0">
              <a:buNone/>
              <a:defRPr sz="1200" b="1"/>
            </a:lvl6pPr>
            <a:lvl7pPr marL="2057195" indent="0">
              <a:buNone/>
              <a:defRPr sz="1200" b="1"/>
            </a:lvl7pPr>
            <a:lvl8pPr marL="2400060" indent="0">
              <a:buNone/>
              <a:defRPr sz="1200" b="1"/>
            </a:lvl8pPr>
            <a:lvl9pPr marL="2742926" indent="0">
              <a:buNone/>
              <a:defRPr sz="12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66219" y="2384826"/>
            <a:ext cx="3618869" cy="2130029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56539" y="1952629"/>
            <a:ext cx="3618869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/>
                </a:solidFill>
              </a:defRPr>
            </a:lvl1pPr>
            <a:lvl2pPr marL="342866" indent="0">
              <a:buNone/>
              <a:defRPr sz="1500" b="1"/>
            </a:lvl2pPr>
            <a:lvl3pPr marL="685732" indent="0">
              <a:buNone/>
              <a:defRPr sz="1400" b="1"/>
            </a:lvl3pPr>
            <a:lvl4pPr marL="1028598" indent="0">
              <a:buNone/>
              <a:defRPr sz="1200" b="1"/>
            </a:lvl4pPr>
            <a:lvl5pPr marL="1371464" indent="0">
              <a:buNone/>
              <a:defRPr sz="1200" b="1"/>
            </a:lvl5pPr>
            <a:lvl6pPr marL="1714331" indent="0">
              <a:buNone/>
              <a:defRPr sz="1200" b="1"/>
            </a:lvl6pPr>
            <a:lvl7pPr marL="2057195" indent="0">
              <a:buNone/>
              <a:defRPr sz="1200" b="1"/>
            </a:lvl7pPr>
            <a:lvl8pPr marL="2400060" indent="0">
              <a:buNone/>
              <a:defRPr sz="1200" b="1"/>
            </a:lvl8pPr>
            <a:lvl9pPr marL="2742926" indent="0">
              <a:buNone/>
              <a:defRPr sz="12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56539" y="2384826"/>
            <a:ext cx="3618869" cy="2130029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66A84-9FC1-4D68-BB4D-B6918BECE4D0}" type="datetime1">
              <a:rPr lang="zh-HK" altLang="en-US" smtClean="0">
                <a:solidFill>
                  <a:srgbClr val="E84C22"/>
                </a:solidFill>
              </a:rPr>
              <a:pPr/>
              <a:t>25/6/2018</a:t>
            </a:fld>
            <a:endParaRPr lang="en-US" dirty="0">
              <a:solidFill>
                <a:srgbClr val="E84C22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E84C22"/>
                </a:solidFill>
              </a:rPr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14957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9144000" cy="51435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20" y="2008234"/>
            <a:ext cx="3263269" cy="1712868"/>
          </a:xfrm>
        </p:spPr>
        <p:txBody>
          <a:bodyPr anchor="ctr"/>
          <a:lstStyle>
            <a:lvl1pPr algn="l">
              <a:defRPr sz="30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71674" y="2008233"/>
            <a:ext cx="2818159" cy="1712868"/>
          </a:xfrm>
        </p:spPr>
        <p:txBody>
          <a:bodyPr anchor="ctr"/>
          <a:lstStyle>
            <a:lvl1pPr marL="0" indent="0" algn="l">
              <a:buNone/>
              <a:defRPr sz="15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3428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7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59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146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4331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7195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0006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292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D0207-04B2-4B8E-90E8-AA6EC32F6C97}" type="datetime1">
              <a:rPr lang="zh-HK" altLang="en-US" smtClean="0">
                <a:solidFill>
                  <a:srgbClr val="E84C22"/>
                </a:solidFill>
              </a:rPr>
              <a:pPr/>
              <a:t>25/6/2018</a:t>
            </a:fld>
            <a:endParaRPr lang="en-US" dirty="0">
              <a:solidFill>
                <a:srgbClr val="E84C2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E84C22"/>
                </a:solidFill>
              </a:rPr>
              <a:t>
             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8233361" y="0"/>
            <a:ext cx="514350" cy="8572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98702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66217" y="730253"/>
            <a:ext cx="6571060" cy="530223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911F6-4B57-458C-A42B-CB4A3A2AFC0C}" type="datetime1">
              <a:rPr lang="zh-HK" altLang="en-US" smtClean="0">
                <a:solidFill>
                  <a:srgbClr val="E84C22"/>
                </a:solidFill>
              </a:rPr>
              <a:pPr/>
              <a:t>25/6/2018</a:t>
            </a:fld>
            <a:endParaRPr lang="en-US" dirty="0">
              <a:solidFill>
                <a:srgbClr val="E84C22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E84C22"/>
                </a:solidFill>
              </a:rPr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4356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22B4F-7B35-41DF-8A56-396F7E85C484}" type="datetime1">
              <a:rPr lang="zh-HK" altLang="en-US" smtClean="0">
                <a:solidFill>
                  <a:srgbClr val="E84C22"/>
                </a:solidFill>
              </a:rPr>
              <a:pPr/>
              <a:t>25/6/2018</a:t>
            </a:fld>
            <a:endParaRPr lang="en-US" dirty="0">
              <a:solidFill>
                <a:srgbClr val="E84C22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E84C22"/>
                </a:solidFill>
              </a:rPr>
              <a:t>
              </a:t>
            </a:r>
          </a:p>
        </p:txBody>
      </p:sp>
      <p:sp>
        <p:nvSpPr>
          <p:cNvPr id="7" name="Rectangle 6"/>
          <p:cNvSpPr/>
          <p:nvPr/>
        </p:nvSpPr>
        <p:spPr>
          <a:xfrm>
            <a:off x="7828359" y="0"/>
            <a:ext cx="514350" cy="8572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94240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jpe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microsoft.com/office/2007/relationships/hdphoto" Target="../media/hdphoto1.wdp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3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群組 7">
            <a:extLst>
              <a:ext uri="{FF2B5EF4-FFF2-40B4-BE49-F238E27FC236}">
                <a16:creationId xmlns="" xmlns:a16="http://schemas.microsoft.com/office/drawing/2014/main" id="{5140F965-A30E-4542-ABA9-D5A8B6B100D8}"/>
              </a:ext>
            </a:extLst>
          </p:cNvPr>
          <p:cNvGrpSpPr/>
          <p:nvPr userDrawn="1"/>
        </p:nvGrpSpPr>
        <p:grpSpPr>
          <a:xfrm>
            <a:off x="5" y="0"/>
            <a:ext cx="9143999" cy="658902"/>
            <a:chOff x="0" y="0"/>
            <a:chExt cx="12191999" cy="878536"/>
          </a:xfrm>
        </p:grpSpPr>
        <p:pic>
          <p:nvPicPr>
            <p:cNvPr id="10" name="Picture 4" descr="blue sky church crossçåçæå°çµæ">
              <a:extLst>
                <a:ext uri="{FF2B5EF4-FFF2-40B4-BE49-F238E27FC236}">
                  <a16:creationId xmlns="" xmlns:a16="http://schemas.microsoft.com/office/drawing/2014/main" id="{72C76610-7B1D-46FB-9F72-F66C0552D8AD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7" t="873" r="827" b="88469"/>
            <a:stretch/>
          </p:blipFill>
          <p:spPr bwMode="auto">
            <a:xfrm>
              <a:off x="0" y="0"/>
              <a:ext cx="12191999" cy="8785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4" descr="blue sky church crossçåçæå°çµæ">
              <a:extLst>
                <a:ext uri="{FF2B5EF4-FFF2-40B4-BE49-F238E27FC236}">
                  <a16:creationId xmlns="" xmlns:a16="http://schemas.microsoft.com/office/drawing/2014/main" id="{EE17F044-FC68-41A6-BA8F-E9907EAA947D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22" cstate="print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40600" b="96600" l="37899" r="97939">
                          <a14:foregroundMark x1="68883" y1="48350" x2="73138" y2="48500"/>
                          <a14:foregroundMark x1="73138" y1="48500" x2="82713" y2="47100"/>
                          <a14:foregroundMark x1="82713" y1="47100" x2="79156" y2="49850"/>
                          <a14:foregroundMark x1="79156" y1="49850" x2="75532" y2="46000"/>
                          <a14:foregroundMark x1="75532" y1="46000" x2="73570" y2="41000"/>
                          <a14:foregroundMark x1="73570" y1="41000" x2="81682" y2="74400"/>
                          <a14:foregroundMark x1="81682" y1="74400" x2="77028" y2="79000"/>
                          <a14:foregroundMark x1="77028" y1="79000" x2="71809" y2="80900"/>
                          <a14:foregroundMark x1="71809" y1="80900" x2="67154" y2="85600"/>
                          <a14:foregroundMark x1="67154" y1="85600" x2="62899" y2="87100"/>
                          <a14:foregroundMark x1="62899" y1="87100" x2="58710" y2="86100"/>
                          <a14:foregroundMark x1="58710" y1="86100" x2="81616" y2="84600"/>
                          <a14:foregroundMark x1="81616" y1="84600" x2="90991" y2="79250"/>
                          <a14:foregroundMark x1="90991" y1="79250" x2="95213" y2="79850"/>
                          <a14:foregroundMark x1="72507" y1="40600" x2="73072" y2="44450"/>
                          <a14:foregroundMark x1="67221" y1="49050" x2="67919" y2="50300"/>
                          <a14:foregroundMark x1="70146" y1="78100" x2="60771" y2="80200"/>
                          <a14:foregroundMark x1="60771" y1="80200" x2="48138" y2="86750"/>
                          <a14:foregroundMark x1="43451" y1="86900" x2="74335" y2="88650"/>
                          <a14:foregroundMark x1="74335" y1="88650" x2="87965" y2="87250"/>
                          <a14:foregroundMark x1="87965" y1="87250" x2="91855" y2="87250"/>
                          <a14:foregroundMark x1="91855" y1="87250" x2="95346" y2="86750"/>
                          <a14:foregroundMark x1="98504" y1="78100" x2="97473" y2="85200"/>
                          <a14:foregroundMark x1="97473" y1="85200" x2="95180" y2="91750"/>
                          <a14:foregroundMark x1="95180" y1="91750" x2="91290" y2="94700"/>
                          <a14:foregroundMark x1="91290" y1="94700" x2="44182" y2="90600"/>
                          <a14:foregroundMark x1="44182" y1="90600" x2="42287" y2="89900"/>
                          <a14:foregroundMark x1="68418" y1="51150" x2="83378" y2="49400"/>
                          <a14:foregroundMark x1="99069" y1="77550" x2="98570" y2="95050"/>
                          <a14:foregroundMark x1="98570" y1="95050" x2="93251" y2="97250"/>
                          <a14:foregroundMark x1="93251" y1="97250" x2="40725" y2="97000"/>
                          <a14:foregroundMark x1="40725" y1="97000" x2="38032" y2="92400"/>
                          <a14:foregroundMark x1="38032" y1="92400" x2="42919" y2="88650"/>
                          <a14:foregroundMark x1="42919" y1="88650" x2="45279" y2="93600"/>
                          <a14:foregroundMark x1="45279" y1="93600" x2="49601" y2="93600"/>
                          <a14:foregroundMark x1="49601" y1="93600" x2="55419" y2="93250"/>
                          <a14:foregroundMark x1="55419" y1="93250" x2="65858" y2="93250"/>
                          <a14:foregroundMark x1="65858" y1="93250" x2="88431" y2="91500"/>
                          <a14:foregroundMark x1="82114" y1="74050" x2="55352" y2="83850"/>
                          <a14:foregroundMark x1="55352" y1="83850" x2="46077" y2="86550"/>
                          <a14:foregroundMark x1="46077" y1="86550" x2="37999" y2="90950"/>
                          <a14:foregroundMark x1="37999" y1="90950" x2="38165" y2="97100"/>
                          <a14:foregroundMark x1="38165" y1="97100" x2="42952" y2="99750"/>
                          <a14:foregroundMark x1="42952" y1="99750" x2="81516" y2="99050"/>
                          <a14:foregroundMark x1="81516" y1="99050" x2="96509" y2="99700"/>
                          <a14:foregroundMark x1="96509" y1="99700" x2="98371" y2="92550"/>
                          <a14:foregroundMark x1="98371" y1="92550" x2="98836" y2="79700"/>
                          <a14:foregroundMark x1="98836" y1="79700" x2="90326" y2="76800"/>
                          <a14:foregroundMark x1="90326" y1="76800" x2="80984" y2="75550"/>
                          <a14:foregroundMark x1="80984" y1="75550" x2="71077" y2="85300"/>
                          <a14:foregroundMark x1="71077" y1="85300" x2="39960" y2="93500"/>
                          <a14:foregroundMark x1="39960" y1="93500" x2="79255" y2="99350"/>
                          <a14:foregroundMark x1="79255" y1="99350" x2="84176" y2="99050"/>
                          <a14:foregroundMark x1="84176" y1="99050" x2="89428" y2="96250"/>
                          <a14:foregroundMark x1="89428" y1="96250" x2="93285" y2="91950"/>
                          <a14:foregroundMark x1="93285" y1="91950" x2="94481" y2="86400"/>
                          <a14:foregroundMark x1="94481" y1="86400" x2="87866" y2="80400"/>
                          <a14:foregroundMark x1="87866" y1="80400" x2="83943" y2="81600"/>
                          <a14:foregroundMark x1="83943" y1="81600" x2="80286" y2="86850"/>
                          <a14:foregroundMark x1="80286" y1="86850" x2="79987" y2="87800"/>
                          <a14:foregroundMark x1="99202" y1="78100" x2="97972" y2="96600"/>
                          <a14:foregroundMark x1="97972" y1="96600" x2="97440" y2="96600"/>
                          <a14:foregroundMark x1="41822" y1="88850" x2="37899" y2="91200"/>
                          <a14:foregroundMark x1="37899" y1="91200" x2="38065" y2="94450"/>
                          <a14:backgroundMark x1="39495" y1="84950" x2="68384" y2="67150"/>
                          <a14:backgroundMark x1="68384" y1="67150" x2="52493" y2="58350"/>
                          <a14:backgroundMark x1="52493" y1="58350" x2="49801" y2="52650"/>
                          <a14:backgroundMark x1="49801" y1="52650" x2="44182" y2="48850"/>
                          <a14:backgroundMark x1="44182" y1="48850" x2="49634" y2="43050"/>
                          <a14:backgroundMark x1="49634" y1="43050" x2="67819" y2="39000"/>
                          <a14:backgroundMark x1="79189" y1="39000" x2="83577" y2="41650"/>
                          <a14:backgroundMark x1="83577" y1="41650" x2="88630" y2="41300"/>
                          <a14:backgroundMark x1="88630" y1="41300" x2="93019" y2="46550"/>
                          <a14:backgroundMark x1="93019" y1="46550" x2="93783" y2="54550"/>
                          <a14:backgroundMark x1="93783" y1="54550" x2="91523" y2="60350"/>
                          <a14:backgroundMark x1="91523" y1="60350" x2="86536" y2="60250"/>
                          <a14:backgroundMark x1="86536" y1="60250" x2="85971" y2="62450"/>
                          <a14:backgroundMark x1="26496" y1="89700" x2="31815" y2="95400"/>
                          <a14:backgroundMark x1="31815" y1="95400" x2="34176" y2="30600"/>
                          <a14:backgroundMark x1="34176" y1="30600" x2="36004" y2="25500"/>
                          <a14:backgroundMark x1="36004" y1="25500" x2="74501" y2="22300"/>
                          <a14:backgroundMark x1="74501" y1="22300" x2="86403" y2="23050"/>
                          <a14:backgroundMark x1="86403" y1="23050" x2="90293" y2="26500"/>
                          <a14:backgroundMark x1="35871" y1="98500" x2="10505" y2="93950"/>
                          <a14:backgroundMark x1="10505" y1="93950" x2="17088" y2="21250"/>
                          <a14:backgroundMark x1="17088" y1="21250" x2="15525" y2="15700"/>
                          <a14:backgroundMark x1="15525" y1="15700" x2="11636" y2="11400"/>
                          <a14:backgroundMark x1="11636" y1="11400" x2="16656" y2="9300"/>
                          <a14:backgroundMark x1="16656" y1="9300" x2="66888" y2="9800"/>
                          <a14:backgroundMark x1="66888" y1="9800" x2="87400" y2="7150"/>
                          <a14:backgroundMark x1="87400" y1="7150" x2="93351" y2="8100"/>
                          <a14:backgroundMark x1="93351" y1="8100" x2="96543" y2="49600"/>
                          <a14:backgroundMark x1="96543" y1="49600" x2="96210" y2="56800"/>
                          <a14:backgroundMark x1="96210" y1="56800" x2="93650" y2="61250"/>
                          <a14:backgroundMark x1="93650" y1="61250" x2="89794" y2="64000"/>
                          <a14:backgroundMark x1="89794" y1="64000" x2="84940" y2="60800"/>
                          <a14:backgroundMark x1="84940" y1="60800" x2="90858" y2="51050"/>
                          <a14:backgroundMark x1="90858" y1="51050" x2="89029" y2="44950"/>
                          <a14:backgroundMark x1="89029" y1="44950" x2="85106" y2="40050"/>
                          <a14:backgroundMark x1="85106" y1="40050" x2="80851" y2="41200"/>
                          <a14:backgroundMark x1="80851" y1="41200" x2="77660" y2="36000"/>
                          <a14:backgroundMark x1="77660" y1="36000" x2="73670" y2="34100"/>
                          <a14:backgroundMark x1="73670" y1="34100" x2="69515" y2="36350"/>
                          <a14:backgroundMark x1="69515" y1="36350" x2="69448" y2="42900"/>
                          <a14:backgroundMark x1="69448" y1="42900" x2="65226" y2="44250"/>
                          <a14:backgroundMark x1="65226" y1="44250" x2="64295" y2="53250"/>
                          <a14:backgroundMark x1="64295" y1="53250" x2="71941" y2="60900"/>
                          <a14:backgroundMark x1="71941" y1="60900" x2="62533" y2="71000"/>
                          <a14:backgroundMark x1="62533" y1="71000" x2="57746" y2="73350"/>
                          <a14:backgroundMark x1="57746" y1="73350" x2="50565" y2="72600"/>
                          <a14:backgroundMark x1="50565" y1="72600" x2="35572" y2="79100"/>
                          <a14:backgroundMark x1="35572" y1="79100" x2="32979" y2="84350"/>
                          <a14:backgroundMark x1="32979" y1="84350" x2="34342" y2="91950"/>
                          <a14:backgroundMark x1="34342" y1="91950" x2="22806" y2="66700"/>
                          <a14:backgroundMark x1="22806" y1="66700" x2="28790" y2="40500"/>
                          <a14:backgroundMark x1="28790" y1="40500" x2="37267" y2="30150"/>
                          <a14:backgroundMark x1="37267" y1="30150" x2="28491" y2="29250"/>
                          <a14:backgroundMark x1="28491" y1="29250" x2="56150" y2="26750"/>
                          <a14:backgroundMark x1="56150" y1="26750" x2="60239" y2="33950"/>
                          <a14:backgroundMark x1="60239" y1="33950" x2="56815" y2="45300"/>
                          <a14:backgroundMark x1="56815" y1="45300" x2="56217" y2="65950"/>
                          <a14:backgroundMark x1="56217" y1="65950" x2="50964" y2="596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431" t="36168" b="12569"/>
            <a:stretch/>
          </p:blipFill>
          <p:spPr bwMode="auto">
            <a:xfrm>
              <a:off x="10805504" y="110962"/>
              <a:ext cx="1386495" cy="7675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itle Placeholder 1"/>
          <p:cNvSpPr>
            <a:spLocks noGrp="1"/>
          </p:cNvSpPr>
          <p:nvPr userDrawn="1">
            <p:ph type="title"/>
          </p:nvPr>
        </p:nvSpPr>
        <p:spPr bwMode="gray">
          <a:xfrm>
            <a:off x="147484" y="83138"/>
            <a:ext cx="7956644" cy="530223"/>
          </a:xfrm>
          <a:prstGeom prst="rect">
            <a:avLst/>
          </a:prstGeom>
        </p:spPr>
        <p:txBody>
          <a:bodyPr vert="horz" lIns="68574" tIns="34289" rIns="68574" bIns="34289" rtlCol="0" anchor="ctr">
            <a:noAutofit/>
          </a:bodyPr>
          <a:lstStyle/>
          <a:p>
            <a:r>
              <a:rPr lang="zh-TW" altLang="en-US" dirty="0"/>
              <a:t>按一下以編輯母片標題樣式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 userDrawn="1">
            <p:ph type="dt" sz="half" idx="2"/>
          </p:nvPr>
        </p:nvSpPr>
        <p:spPr>
          <a:xfrm>
            <a:off x="7989829" y="4793883"/>
            <a:ext cx="1014062" cy="228599"/>
          </a:xfrm>
          <a:prstGeom prst="rect">
            <a:avLst/>
          </a:prstGeom>
        </p:spPr>
        <p:txBody>
          <a:bodyPr vert="horz" lIns="68574" tIns="34289" rIns="68574" bIns="34289" rtlCol="0" anchor="ctr"/>
          <a:lstStyle>
            <a:lvl1pPr algn="ctr">
              <a:defRPr sz="800" b="1" i="0">
                <a:solidFill>
                  <a:schemeClr val="accent1"/>
                </a:solidFill>
              </a:defRPr>
            </a:lvl1pPr>
          </a:lstStyle>
          <a:p>
            <a:pPr defTabSz="342866"/>
            <a:fld id="{65245101-7CD3-4EE4-8619-982CE22E4846}" type="datetime1">
              <a:rPr lang="zh-HK" altLang="en-US" smtClean="0">
                <a:solidFill>
                  <a:srgbClr val="E84C22"/>
                </a:solidFill>
              </a:rPr>
              <a:pPr defTabSz="342866"/>
              <a:t>25/6/2018</a:t>
            </a:fld>
            <a:endParaRPr lang="en-US" dirty="0">
              <a:solidFill>
                <a:srgbClr val="E84C22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 userDrawn="1">
            <p:ph type="body" idx="1"/>
          </p:nvPr>
        </p:nvSpPr>
        <p:spPr>
          <a:xfrm>
            <a:off x="147486" y="613364"/>
            <a:ext cx="8856406" cy="4180517"/>
          </a:xfrm>
          <a:prstGeom prst="rect">
            <a:avLst/>
          </a:prstGeom>
        </p:spPr>
        <p:txBody>
          <a:bodyPr vert="horz" lIns="68574" tIns="34289" rIns="68574" bIns="34289" rtlCol="0">
            <a:normAutofit/>
          </a:bodyPr>
          <a:lstStyle/>
          <a:p>
            <a:pPr lvl="0"/>
            <a:r>
              <a:rPr lang="zh-TW" altLang="en-US" dirty="0"/>
              <a:t>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3"/>
          </p:nvPr>
        </p:nvSpPr>
        <p:spPr>
          <a:xfrm>
            <a:off x="1153990" y="4793883"/>
            <a:ext cx="2795954" cy="228601"/>
          </a:xfrm>
          <a:prstGeom prst="rect">
            <a:avLst/>
          </a:prstGeom>
        </p:spPr>
        <p:txBody>
          <a:bodyPr vert="horz" lIns="68574" tIns="34289" rIns="68574" bIns="34289" rtlCol="0" anchor="ctr"/>
          <a:lstStyle>
            <a:lvl1pPr algn="l">
              <a:defRPr sz="800" b="1" i="0">
                <a:solidFill>
                  <a:schemeClr val="accent1"/>
                </a:solidFill>
              </a:defRPr>
            </a:lvl1pPr>
          </a:lstStyle>
          <a:p>
            <a:pPr defTabSz="342866"/>
            <a:r>
              <a:rPr lang="en-US" smtClean="0">
                <a:solidFill>
                  <a:srgbClr val="E84C22"/>
                </a:solidFill>
              </a:rPr>
              <a:t>
              </a:t>
            </a:r>
            <a:endParaRPr lang="en-US" dirty="0">
              <a:solidFill>
                <a:srgbClr val="E84C22"/>
              </a:solidFill>
            </a:endParaRPr>
          </a:p>
        </p:txBody>
      </p:sp>
      <p:sp>
        <p:nvSpPr>
          <p:cNvPr id="7" name="AutoShape 10" descr="圖片搜尋結果">
            <a:extLst>
              <a:ext uri="{FF2B5EF4-FFF2-40B4-BE49-F238E27FC236}">
                <a16:creationId xmlns="" xmlns:a16="http://schemas.microsoft.com/office/drawing/2014/main" id="{8A2A457F-F61A-4F39-9B32-49DC1DB1C5F2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>
            <a:off x="5611673" y="2838450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74" tIns="34289" rIns="68574" bIns="34289" numCol="1" anchor="t" anchorCtr="0" compatLnSpc="1">
            <a:prstTxWarp prst="textNoShape">
              <a:avLst/>
            </a:prstTxWarp>
          </a:bodyPr>
          <a:lstStyle/>
          <a:p>
            <a:pPr defTabSz="342866"/>
            <a:endParaRPr lang="zh-HK" altLang="en-US" sz="1400">
              <a:solidFill>
                <a:prstClr val="black"/>
              </a:solidFill>
            </a:endParaRPr>
          </a:p>
        </p:txBody>
      </p:sp>
      <p:sp>
        <p:nvSpPr>
          <p:cNvPr id="15" name="Rectangle 10">
            <a:extLst>
              <a:ext uri="{FF2B5EF4-FFF2-40B4-BE49-F238E27FC236}">
                <a16:creationId xmlns="" xmlns:a16="http://schemas.microsoft.com/office/drawing/2014/main" id="{E1A62C42-16F8-45FF-8C51-9F21812A36CB}"/>
              </a:ext>
            </a:extLst>
          </p:cNvPr>
          <p:cNvSpPr/>
          <p:nvPr userDrawn="1"/>
        </p:nvSpPr>
        <p:spPr>
          <a:xfrm>
            <a:off x="7828359" y="4"/>
            <a:ext cx="514350" cy="65890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 userDrawn="1">
            <p:ph type="sldNum" sz="quarter" idx="4"/>
          </p:nvPr>
        </p:nvSpPr>
        <p:spPr bwMode="gray">
          <a:xfrm>
            <a:off x="7771214" y="83142"/>
            <a:ext cx="628649" cy="575765"/>
          </a:xfrm>
          <a:prstGeom prst="rect">
            <a:avLst/>
          </a:prstGeom>
        </p:spPr>
        <p:txBody>
          <a:bodyPr vert="horz" lIns="68574" tIns="34289" rIns="68574" bIns="34289" rtlCol="0" anchor="ctr"/>
          <a:lstStyle>
            <a:lvl1pPr algn="ctr">
              <a:defRPr sz="2100" b="0" i="0">
                <a:solidFill>
                  <a:srgbClr val="212121"/>
                </a:solidFill>
              </a:defRPr>
            </a:lvl1pPr>
          </a:lstStyle>
          <a:p>
            <a:pPr defTabSz="342866"/>
            <a:fld id="{D57F1E4F-1CFF-5643-939E-217C01CDF565}" type="slidenum">
              <a:rPr lang="en-US" smtClean="0"/>
              <a:pPr defTabSz="342866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8741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365" r:id="rId1"/>
    <p:sldLayoutId id="2147485366" r:id="rId2"/>
    <p:sldLayoutId id="2147485367" r:id="rId3"/>
    <p:sldLayoutId id="2147485368" r:id="rId4"/>
    <p:sldLayoutId id="2147485369" r:id="rId5"/>
    <p:sldLayoutId id="2147485370" r:id="rId6"/>
    <p:sldLayoutId id="2147485371" r:id="rId7"/>
    <p:sldLayoutId id="2147485372" r:id="rId8"/>
    <p:sldLayoutId id="2147485373" r:id="rId9"/>
    <p:sldLayoutId id="2147485374" r:id="rId10"/>
    <p:sldLayoutId id="2147485375" r:id="rId11"/>
    <p:sldLayoutId id="2147485376" r:id="rId12"/>
    <p:sldLayoutId id="2147485377" r:id="rId13"/>
    <p:sldLayoutId id="2147485378" r:id="rId14"/>
    <p:sldLayoutId id="2147485379" r:id="rId15"/>
    <p:sldLayoutId id="2147485380" r:id="rId16"/>
    <p:sldLayoutId id="2147485381" r:id="rId17"/>
    <p:sldLayoutId id="2147485382" r:id="rId18"/>
    <p:sldLayoutId id="2147485383" r:id="rId19"/>
  </p:sldLayoutIdLst>
  <p:hf hdr="0"/>
  <p:txStyles>
    <p:titleStyle>
      <a:lvl1pPr algn="l" defTabSz="342866" rtl="0" eaLnBrk="1" latinLnBrk="0" hangingPunct="1">
        <a:spcBef>
          <a:spcPct val="0"/>
        </a:spcBef>
        <a:buNone/>
        <a:defRPr sz="2700" b="0" i="0" kern="1200">
          <a:solidFill>
            <a:schemeClr val="bg1"/>
          </a:solidFill>
          <a:effectLst>
            <a:innerShdw blurRad="63500" dist="50800" dir="16200000">
              <a:prstClr val="black">
                <a:alpha val="50000"/>
              </a:prstClr>
            </a:innerShdw>
          </a:effectLst>
          <a:latin typeface="Noto Sans CJK TC Bold" panose="020B0800000000000000" pitchFamily="34" charset="-120"/>
          <a:ea typeface="Noto Sans CJK TC Bold" panose="020B0800000000000000" pitchFamily="34" charset="-120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0" indent="0" algn="l" defTabSz="342866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None/>
        <a:defRPr sz="2400" b="0" i="0" kern="1200">
          <a:solidFill>
            <a:schemeClr val="tx1">
              <a:lumMod val="75000"/>
              <a:lumOff val="25000"/>
            </a:schemeClr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Noto Sans CJK TC Regular" panose="020B0500000000000000" pitchFamily="34" charset="-120"/>
          <a:ea typeface="Noto Sans CJK TC Regular" panose="020B0500000000000000" pitchFamily="34" charset="-120"/>
          <a:cs typeface="+mn-cs"/>
        </a:defRPr>
      </a:lvl1pPr>
      <a:lvl2pPr marL="342866" indent="0" algn="l" defTabSz="342866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None/>
        <a:defRPr sz="2100" b="0" i="0" kern="1200">
          <a:solidFill>
            <a:schemeClr val="tx1">
              <a:lumMod val="75000"/>
              <a:lumOff val="25000"/>
            </a:schemeClr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Noto Sans CJK TC Regular" panose="020B0500000000000000" pitchFamily="34" charset="-120"/>
          <a:ea typeface="Noto Sans CJK TC Regular" panose="020B0500000000000000" pitchFamily="34" charset="-120"/>
          <a:cs typeface="+mn-cs"/>
        </a:defRPr>
      </a:lvl2pPr>
      <a:lvl3pPr marL="685732" indent="0" algn="l" defTabSz="342866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None/>
        <a:defRPr sz="1800" b="0" i="0" kern="1200">
          <a:solidFill>
            <a:schemeClr val="tx1">
              <a:lumMod val="75000"/>
              <a:lumOff val="25000"/>
            </a:schemeClr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Noto Sans CJK TC Regular" panose="020B0500000000000000" pitchFamily="34" charset="-120"/>
          <a:ea typeface="Noto Sans CJK TC Regular" panose="020B0500000000000000" pitchFamily="34" charset="-120"/>
          <a:cs typeface="+mn-cs"/>
        </a:defRPr>
      </a:lvl3pPr>
      <a:lvl4pPr marL="1028598" indent="0" algn="l" defTabSz="342866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None/>
        <a:defRPr sz="1500" b="0" i="0" kern="1200">
          <a:solidFill>
            <a:schemeClr val="tx1">
              <a:lumMod val="75000"/>
              <a:lumOff val="25000"/>
            </a:schemeClr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Noto Sans CJK TC Regular" panose="020B0500000000000000" pitchFamily="34" charset="-120"/>
          <a:ea typeface="Noto Sans CJK TC Regular" panose="020B0500000000000000" pitchFamily="34" charset="-120"/>
          <a:cs typeface="+mn-cs"/>
        </a:defRPr>
      </a:lvl4pPr>
      <a:lvl5pPr marL="1371464" indent="0" algn="l" defTabSz="342866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None/>
        <a:defRPr sz="1500" b="0" i="0" kern="1200">
          <a:solidFill>
            <a:schemeClr val="tx1">
              <a:lumMod val="75000"/>
              <a:lumOff val="25000"/>
            </a:schemeClr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Noto Sans CJK TC Regular" panose="020B0500000000000000" pitchFamily="34" charset="-120"/>
          <a:ea typeface="Noto Sans CJK TC Regular" panose="020B0500000000000000" pitchFamily="34" charset="-120"/>
          <a:cs typeface="+mn-cs"/>
        </a:defRPr>
      </a:lvl5pPr>
      <a:lvl6pPr marL="1885762" indent="-171434" algn="l" defTabSz="342866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228628" indent="-171434" algn="l" defTabSz="342866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571494" indent="-171434" algn="l" defTabSz="342866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914361" indent="-171434" algn="l" defTabSz="342866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8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66" algn="l" defTabSz="3428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32" algn="l" defTabSz="3428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98" algn="l" defTabSz="3428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64" algn="l" defTabSz="3428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331" algn="l" defTabSz="3428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195" algn="l" defTabSz="3428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060" algn="l" defTabSz="3428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926" algn="l" defTabSz="3428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xmlns="" id="{2DFDF810-92EB-48EE-9160-0B6D22047D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xmlns="" id="{CC149E40-6E9A-4887-8861-B6BFA0F408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xmlns="" id="{4B1FC629-C8FE-43C4-BB2D-C7C173ECC43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35AC9E0D-5599-4E37-A35A-B7DFED10F243}" type="datetimeFigureOut">
              <a:rPr lang="zh-HK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25/6/2018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xmlns="" id="{161582DD-41D3-48C9-B779-EE4F39D622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xmlns="" id="{06468DAA-4791-4B92-A224-B2B9829138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FC38F4AC-0746-4229-AB55-DD001A9D51F2}" type="slidenum">
              <a:rPr lang="zh-HK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3532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385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HK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0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0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0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0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0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0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0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0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0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0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0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0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0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0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0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0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0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0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0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0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0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0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0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0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0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0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0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0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xmlns="" id="{45EE2DD6-6E96-4711-BFB5-2BCC9E4B82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sz="6000"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a:rPr>
              <a:t>蒙福的教會</a:t>
            </a:r>
            <a:endParaRPr lang="zh-HK" altLang="en-US" sz="6000" dirty="0">
              <a:solidFill>
                <a:schemeClr val="tx1">
                  <a:lumMod val="95000"/>
                  <a:lumOff val="5000"/>
                </a:schemeClr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A369F51F-2069-4BE3-BAA6-FBE91127BD8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072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xmlns="" id="{4D26456D-7AF2-47BC-A35E-5CE928371F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保羅宣教旅程所到之處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B2318F02-4F9D-41C5-8F78-DC3DFEA35B0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666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xmlns="" id="{5C4CBABD-9523-423E-9363-276559B79B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保羅第二次宣教旅程</a:t>
            </a:r>
            <a:r>
              <a:rPr lang="en-US" altLang="zh-TW"/>
              <a:t>(</a:t>
            </a:r>
            <a:r>
              <a:rPr lang="zh-TW" altLang="en-US"/>
              <a:t>公元</a:t>
            </a:r>
            <a:r>
              <a:rPr lang="en-US" altLang="zh-TW"/>
              <a:t>49-52</a:t>
            </a:r>
            <a:r>
              <a:rPr lang="zh-TW" altLang="en-US"/>
              <a:t>年</a:t>
            </a:r>
            <a:r>
              <a:rPr lang="en-US" altLang="zh-TW"/>
              <a:t>)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93E9C5E9-F6CB-4C7C-BF86-4EAEF4F0640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870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xmlns="" id="{E0BBAFB5-2212-4E47-8EB1-A5565772D1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關於腓立比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A13E4E30-95A1-4ACC-932E-2FE13F23D6C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203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xmlns="" id="{C27CEDF9-313C-4636-AD28-B7FF25765A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腓立比城的遺址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432E88B0-CC04-4CCD-8192-12D6386F442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278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xmlns="" id="{0BE27258-078C-48E9-868C-3A08B500CE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腓立比教會的開始 </a:t>
            </a:r>
            <a:r>
              <a:rPr lang="en-US" altLang="zh-TW"/>
              <a:t>(</a:t>
            </a:r>
            <a:r>
              <a:rPr lang="zh-TW" altLang="en-US"/>
              <a:t>使徒行傳</a:t>
            </a:r>
            <a:r>
              <a:rPr lang="en-US" altLang="zh-TW"/>
              <a:t>16</a:t>
            </a:r>
            <a:r>
              <a:rPr lang="zh-TW" altLang="en-US"/>
              <a:t>章</a:t>
            </a:r>
            <a:r>
              <a:rPr lang="en-US" altLang="zh-TW"/>
              <a:t>)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C53B87E3-F7D5-4EFB-8BB7-53E53B1A4E1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86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xmlns="" id="{22D3F75C-793E-441D-B997-964972599A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呂底亞信主經過重温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96250D92-5576-489E-8088-D6398F56183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492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xmlns="" id="{865C6F52-5017-4E85-A98F-D41A79C84C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相傳呂底亞聽保羅西拉傳道信主的河邊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8E31B9D2-CBC5-4DD3-A12F-F66011E960F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473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xmlns="" id="{9D92580A-116C-4C9F-B4BB-A3CD8D2F2B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禁卒信主經過重温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18328EA5-5CD2-47A1-8AA8-9FBD57D1109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386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xmlns="" id="{C408B4D2-2D14-462F-9DED-496B55C557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相傳是腓立比的監獄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ADC0B30A-5B74-4B81-AC3B-F2060370D18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661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xmlns="" id="{DCA3BF44-8AE0-47A7-A3E5-ACCF05C560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腓立比教會的開始 </a:t>
            </a:r>
            <a:r>
              <a:rPr lang="en-US" altLang="zh-TW"/>
              <a:t>(</a:t>
            </a:r>
            <a:r>
              <a:rPr lang="zh-TW" altLang="en-US"/>
              <a:t>使徒行傳</a:t>
            </a:r>
            <a:r>
              <a:rPr lang="en-US" altLang="zh-TW"/>
              <a:t>16</a:t>
            </a:r>
            <a:r>
              <a:rPr lang="zh-TW" altLang="en-US"/>
              <a:t>章</a:t>
            </a:r>
            <a:r>
              <a:rPr lang="en-US" altLang="zh-TW"/>
              <a:t>)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F331316F-3287-4CDA-8F66-EF4E667F3FC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176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xmlns="" id="{C851F2D3-2EB8-4CD3-B408-CAF790191E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2018</a:t>
            </a:r>
            <a:r>
              <a:rPr lang="zh-TW" altLang="en-US"/>
              <a:t>年教會年曆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F7B9D3A1-8EB2-4238-8022-938EC858450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315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xmlns="" id="{B09B91E6-2087-4E3B-B214-ACDDA776C6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主題經文：腓立比書 </a:t>
            </a:r>
            <a:r>
              <a:rPr lang="en-US" altLang="zh-TW"/>
              <a:t>1:1-11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6D6923CC-38C4-4352-956A-B07FE20F0DA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173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xmlns="" id="{02F3F35A-C395-4029-8DB9-AD84251A85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主題經文：腓立比書 </a:t>
            </a:r>
            <a:r>
              <a:rPr lang="en-US" altLang="zh-TW"/>
              <a:t>1:1-11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6BE8515B-3E1A-4E39-B6AC-3ABA114B03D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103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xmlns="" id="{5848BD56-135C-4A89-9410-B7D889AF9B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主題經文：腓立比書 </a:t>
            </a:r>
            <a:r>
              <a:rPr lang="en-US" altLang="zh-TW"/>
              <a:t>1:1-11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83868768-B7E8-4BBA-AB2B-C6328BA7BC2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341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xmlns="" id="{EF8AFD96-631D-485F-8BA9-6F83BDCFE6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主題經文：腓立比書 </a:t>
            </a:r>
            <a:r>
              <a:rPr lang="en-US" altLang="zh-TW"/>
              <a:t>1:1-11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0EF5C87F-4511-4FA9-95D3-0C2BF47E1AE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127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xmlns="" id="{4B367750-A068-4422-94DD-4ED5090DE6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字義解釋</a:t>
            </a:r>
            <a:endParaRPr lang="zh-HK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C0D49EC5-835B-4A35-A5AA-44004986FBD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381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xmlns="" id="{0D84B0CC-8417-45FE-92F8-238018728A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字義解釋</a:t>
            </a:r>
            <a:endParaRPr lang="zh-HK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B8E1CFF1-CB6F-4BD3-971C-32B160C0CF7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484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xmlns="" id="{7BB94060-0DE7-45B8-9AA0-40F4864191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字義解釋</a:t>
            </a:r>
            <a:endParaRPr lang="zh-HK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A0EAE083-F5F3-4AC4-8C5D-71630A4DEC3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176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xmlns="" id="{4EDA7D0B-28C9-4CB0-AF0C-62BFB34028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字義解釋</a:t>
            </a:r>
            <a:endParaRPr lang="zh-HK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6D03F068-F231-4495-9C82-35677FD777B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937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xmlns="" id="{6E56764B-0F43-43F6-A2C3-B9EF10A851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主題經文：腓立比書 </a:t>
            </a:r>
            <a:r>
              <a:rPr lang="en-US" altLang="zh-TW"/>
              <a:t>1:1-11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D645EC26-EDB8-4557-BD96-6E6E536FB9D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147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xmlns="" id="{3A76F118-CC5F-427B-993E-A692E4EE0B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主題經文：腓立比書 </a:t>
            </a:r>
            <a:r>
              <a:rPr lang="en-US" altLang="zh-TW"/>
              <a:t>1:1-11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E00CF139-5289-4493-993A-8DAA7D2EABE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67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xmlns="" id="{8472CBD4-8E50-4685-B8E4-11A0BB3401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主題經文：腓立比書 </a:t>
            </a:r>
            <a:r>
              <a:rPr lang="en-US" altLang="zh-TW"/>
              <a:t>1:1-11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B9E3FF22-FC44-491B-A524-F91CF005ED1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237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xmlns="" id="{6B3D1736-A024-45D8-8B89-D3F4309A7E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主題經文：腓立比書 </a:t>
            </a:r>
            <a:r>
              <a:rPr lang="en-US" altLang="zh-TW"/>
              <a:t>1:1-11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9D03CCB3-DA92-4CC3-84DE-AAB09023895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867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xmlns="" id="{2E627E59-0EBC-42B5-9B2A-A08245F5F3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由建立腓立比教會到</a:t>
            </a:r>
            <a:r>
              <a:rPr lang="en-US" altLang="zh-TW"/>
              <a:t>《</a:t>
            </a:r>
            <a:r>
              <a:rPr lang="zh-TW" altLang="en-US"/>
              <a:t>腓立比書</a:t>
            </a:r>
            <a:r>
              <a:rPr lang="en-US" altLang="zh-TW"/>
              <a:t>》</a:t>
            </a:r>
            <a:r>
              <a:rPr lang="zh-TW" altLang="en-US"/>
              <a:t>成書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4952A7A0-9F70-462F-A91E-8BD7AD58549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567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xmlns="" id="{ED14789A-55DC-4C7E-BE3F-D00EBDEC07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主題經文：腓立比書 </a:t>
            </a:r>
            <a:r>
              <a:rPr lang="en-US" altLang="zh-TW"/>
              <a:t>1:1-11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A3A119B1-E618-4E36-9AFA-4C23C4F6B85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130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xmlns="" id="{EFB0CE67-4F1B-4B95-840A-A8B76298EE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主題經文：腓立比書 </a:t>
            </a:r>
            <a:r>
              <a:rPr lang="en-US" altLang="zh-TW"/>
              <a:t>1:1-11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CE8B1767-71C2-4A46-9C9C-0730F1D00BF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589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xmlns="" id="{3503A6D7-E4BF-4903-A2A3-61E22007A2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主題經文：腓立比書 </a:t>
            </a:r>
            <a:r>
              <a:rPr lang="en-US" altLang="zh-TW"/>
              <a:t>1:1-11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573185AB-77AE-46B5-81D9-356060F5F5E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48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xmlns="" id="{23BB3035-258F-42C8-AE69-CF8A014658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字義解釋</a:t>
            </a:r>
            <a:endParaRPr lang="zh-HK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FEE6461E-8B3F-4651-AAFB-F054201F05C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774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xmlns="" id="{5CDAEF0F-CE72-4650-BD07-1CDF2814B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主題經文：腓立比書 </a:t>
            </a:r>
            <a:r>
              <a:rPr lang="en-US" altLang="zh-TW"/>
              <a:t>1:1-11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8C2A7F73-BCDD-4A1F-8364-604F5AD1EA1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371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xmlns="" id="{DC591D23-A720-4D7E-8001-20258DC079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主題經文：腓立比書 </a:t>
            </a:r>
            <a:r>
              <a:rPr lang="en-US" altLang="zh-TW"/>
              <a:t>1:1-11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A15A2C22-AFA8-406D-9ABA-EBB1F80DF77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450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xmlns="" id="{8F98450D-C9FD-43F8-B6A6-6A35DA8FEB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主題經文：腓立比書 </a:t>
            </a:r>
            <a:r>
              <a:rPr lang="en-US" altLang="zh-TW"/>
              <a:t>1:1-11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170335D8-0C0F-4D9E-9256-C43AF1E5F4D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180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xmlns="" id="{0F48C0F3-B9F8-4D28-AAD6-DE63B74134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主題經文：腓立比書 </a:t>
            </a:r>
            <a:r>
              <a:rPr lang="en-US" altLang="zh-TW"/>
              <a:t>1:1-11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994A085A-0846-429C-8042-42C3002936E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938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xmlns="" id="{954160F5-369B-4F74-804F-1382B29256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《</a:t>
            </a:r>
            <a:r>
              <a:rPr lang="zh-TW" altLang="en-US"/>
              <a:t>腓立比書</a:t>
            </a:r>
            <a:r>
              <a:rPr lang="en-US" altLang="zh-TW"/>
              <a:t>》</a:t>
            </a:r>
            <a:r>
              <a:rPr lang="zh-TW" altLang="en-US"/>
              <a:t>最常出現的字眼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7893F4D1-8102-4856-B7F5-C94DDABEB6B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010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xmlns="" id="{0A04A3E9-C429-43E3-BC2C-D1D138F0FC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主題經文：腓立比書 </a:t>
            </a:r>
            <a:r>
              <a:rPr lang="en-US" altLang="zh-TW"/>
              <a:t>1:1-11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21960729-1EDC-4024-B9FB-C81A3418FCF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646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xmlns="" id="{8AB2885F-F50A-4CC0-8072-E947ADEDE1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主題經文：腓立比書 </a:t>
            </a:r>
            <a:r>
              <a:rPr lang="en-US" altLang="zh-TW"/>
              <a:t>1:1-11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9D612B8D-6F8B-4F12-AAB0-EED1415218A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535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xmlns="" id="{30E79BAF-2A40-4B91-AF92-27A18E64BC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主題經文：腓立比書 </a:t>
            </a:r>
            <a:r>
              <a:rPr lang="en-US" altLang="zh-TW"/>
              <a:t>1:1-11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A3DF98D6-A8F5-47DD-A9B5-1F4165FF9E7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375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xmlns="" id="{FA0E565C-C2C7-4C5B-99FE-2FAED512E7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和合本的的經文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B3C7216A-5300-4AFF-9CA8-89E73EA92BF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662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xmlns="" id="{DA37AC4D-E4D2-4459-8991-CE65F0DF9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字義解釋</a:t>
            </a:r>
            <a:endParaRPr lang="zh-HK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087D0B23-6D6B-4CD2-A9E1-3A41A9AD1D3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52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xmlns="" id="{1EFDE687-7E86-46A0-9EBC-51BA6868D4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主題經文：腓立比書 </a:t>
            </a:r>
            <a:r>
              <a:rPr lang="en-US" altLang="zh-TW"/>
              <a:t>1:1-11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5925A551-D9B7-453F-924D-84C4FDFE157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594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xmlns="" id="{2D0EEE58-4FCB-4DC8-AE1E-16B498FD9F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主題經文：腓立比書 </a:t>
            </a:r>
            <a:r>
              <a:rPr lang="en-US" altLang="zh-TW"/>
              <a:t>1:1-11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0E38FCEC-043C-40D7-8CC1-16DA743FFAD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842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xmlns="" id="{4E1D1BB1-E8BF-498A-AF87-3F4CBBD2B5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主題經文：腓立比書 </a:t>
            </a:r>
            <a:r>
              <a:rPr lang="en-US" altLang="zh-TW"/>
              <a:t>1:1-11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C4E0657C-D9E7-4587-A35C-4B4DFA18545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147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xmlns="" id="{4D6C91C4-0CE6-4109-9B2E-1837B7A889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18C8AEE6-A4E9-4B58-B60F-60770486C2B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911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xmlns="" id="{07261045-7699-4A1E-B32B-8E73A5CCDC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與前綫宣教工作者緊密合作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95AD8B00-A698-4E25-A02E-704642987DE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39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xmlns="" id="{75BD604F-BDC0-4133-B134-5E410C7D7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令保羅心切切想念感恩的教會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F1BDB87A-18E2-4487-B782-F6E5EBFFAF3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313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xmlns="" id="{CF897C5A-866B-48E8-8DC0-B4F35A903C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教會實踐宣教六法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A3314BB3-82E1-4B1F-BF9E-54F5958BA26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565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xmlns="" id="{FF8017F9-8FFA-4CF9-85B4-4EC94E41F9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主題經文：腓立比書 </a:t>
            </a:r>
            <a:r>
              <a:rPr lang="en-US" altLang="zh-TW"/>
              <a:t>1:1-11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D6DA1B4E-B3C1-4811-80D5-868AE97C08A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037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xmlns="" id="{736CBAAE-BD28-44BC-9AE0-9625458209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主題經文：腓立比書 </a:t>
            </a:r>
            <a:r>
              <a:rPr lang="en-US" altLang="zh-TW"/>
              <a:t>1:1-11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CEA5722B-5887-4826-9999-56DC846441F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991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xmlns="" id="{633D439C-BE14-49D6-9440-15C7F0FA6F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字義解釋</a:t>
            </a:r>
            <a:endParaRPr lang="zh-HK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4C3437D5-389A-414E-8260-FDF1C83BB19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998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xmlns="" id="{4384CB0A-D646-4CFB-AF75-E2276C717B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主題經文：腓立比書 </a:t>
            </a:r>
            <a:r>
              <a:rPr lang="en-US" altLang="zh-TW"/>
              <a:t>1:1-11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A7B8D628-AF40-45C2-901A-FB70BE72A85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760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xmlns="" id="{06ACCEFE-F0AD-4BFD-822F-F905397015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主題經文：腓立比書 </a:t>
            </a:r>
            <a:r>
              <a:rPr lang="en-US" altLang="zh-TW"/>
              <a:t>1:1-11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870C474B-94BF-4125-B5B0-439F292931B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877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xmlns="" id="{10B90A40-9069-4D1B-9FA3-C384557B70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網上流傳的教會百態 </a:t>
            </a:r>
            <a:r>
              <a:rPr lang="en-US" altLang="zh-TW" sz="1400"/>
              <a:t>(2017</a:t>
            </a:r>
            <a:r>
              <a:rPr lang="zh-TW" altLang="en-US" sz="1400"/>
              <a:t>年香港陳柏開所作，初刊於香港</a:t>
            </a:r>
            <a:r>
              <a:rPr lang="en-US" altLang="zh-TW" sz="1400"/>
              <a:t>《</a:t>
            </a:r>
            <a:r>
              <a:rPr lang="zh-TW" altLang="en-US" sz="1400"/>
              <a:t>基督教週報</a:t>
            </a:r>
            <a:r>
              <a:rPr lang="en-US" altLang="zh-TW" sz="1400"/>
              <a:t>》)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F1C2B4C0-AAAB-41F6-9518-8F9290CE90D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589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xmlns="" id="{1DE95639-BA01-4320-9406-26B1262583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網上流傳的教會百態 </a:t>
            </a:r>
            <a:r>
              <a:rPr lang="en-US" altLang="zh-TW" sz="1400"/>
              <a:t>(2017</a:t>
            </a:r>
            <a:r>
              <a:rPr lang="zh-TW" altLang="en-US" sz="1400"/>
              <a:t>年香港陳柏開所作，初刊於香港</a:t>
            </a:r>
            <a:r>
              <a:rPr lang="en-US" altLang="zh-TW" sz="1400"/>
              <a:t>《</a:t>
            </a:r>
            <a:r>
              <a:rPr lang="zh-TW" altLang="en-US" sz="1400"/>
              <a:t>基督教週報</a:t>
            </a:r>
            <a:r>
              <a:rPr lang="en-US" altLang="zh-TW" sz="1400"/>
              <a:t>》)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8784A8C9-1C02-414B-A4C0-1F138529502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136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xmlns="" id="{76273D3D-3161-4980-979E-94EA166619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使徒保羅在監獄中信給腓立比教會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9E7CFE08-C1B1-4B50-A2B7-4FADBCAF2EA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201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xmlns="" id="{ADBDEC97-135A-4E8B-AE91-953C3BF2A8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減法的信仰歷程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38F69BF0-8D27-4A4C-B5CB-51634533B56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317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xmlns="" id="{C0E98445-8CEF-4FF2-A555-27921E51A9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令保羅心切切想念感恩的教會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E49AEF9E-5E82-45E3-B480-834238FD594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646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xmlns="" id="{40AD61AF-2F00-454D-8EF1-59435F8841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保羅生平與旅程與著作對照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F5CC1E8F-FCA0-4039-BBC9-8F305CE2D59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389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xmlns="" id="{0F72F6D7-9294-462D-9D7B-84CDDD148B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保羅生平與著作對照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F06F6488-4061-4C4C-969A-7FCBAD52837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367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xmlns="" id="{A7FCEAA2-F59F-433A-ABDB-D94BF7B12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保羅生平與著作對照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0ABC25BF-7429-4E95-9F38-AC068231160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932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2_離子會議室">
  <a:themeElements>
    <a:clrScheme name="紅橙色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E84C22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CC9900"/>
      </a:hlink>
      <a:folHlink>
        <a:srgbClr val="666699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>
    <a:spDef>
      <a:spPr>
        <a:noFill/>
        <a:ln w="44450">
          <a:solidFill>
            <a:srgbClr val="52B89F"/>
          </a:solidFill>
          <a:tailEnd type="stealth" w="med" len="med"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="" xmlns:thm15="http://schemas.microsoft.com/office/thememl/2012/main" name="Ion Boardroom" id="{FC33163D-4339-46B1-8EED-24C834239D99}" vid="{B8502691-933B-45FE-8764-BA278511EF27}"/>
    </a:ext>
  </a:extLst>
</a:theme>
</file>

<file path=ppt/theme/theme2.xml><?xml version="1.0" encoding="utf-8"?>
<a:theme xmlns:a="http://schemas.openxmlformats.org/drawingml/2006/main" name="1_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3231</TotalTime>
  <Words>447</Words>
  <Application>Microsoft Office PowerPoint</Application>
  <PresentationFormat>如螢幕大小 (16:9)</PresentationFormat>
  <Paragraphs>58</Paragraphs>
  <Slides>59</Slides>
  <Notes>0</Notes>
  <HiddenSlides>0</HiddenSlides>
  <MMClips>0</MMClips>
  <ScaleCrop>false</ScaleCrop>
  <HeadingPairs>
    <vt:vector size="4" baseType="variant">
      <vt:variant>
        <vt:lpstr>佈景主題</vt:lpstr>
      </vt:variant>
      <vt:variant>
        <vt:i4>2</vt:i4>
      </vt:variant>
      <vt:variant>
        <vt:lpstr>投影片標題</vt:lpstr>
      </vt:variant>
      <vt:variant>
        <vt:i4>59</vt:i4>
      </vt:variant>
    </vt:vector>
  </HeadingPairs>
  <TitlesOfParts>
    <vt:vector size="61" baseType="lpstr">
      <vt:lpstr>2_離子會議室</vt:lpstr>
      <vt:lpstr>1_Office 佈景主題</vt:lpstr>
      <vt:lpstr>蒙福的教會</vt:lpstr>
      <vt:lpstr>2018年教會年曆</vt:lpstr>
      <vt:lpstr>主題經文：腓立比書 1:1-11</vt:lpstr>
      <vt:lpstr>《腓立比書》最常出現的字眼</vt:lpstr>
      <vt:lpstr>令保羅心切切想念感恩的教會</vt:lpstr>
      <vt:lpstr>令保羅心切切想念感恩的教會</vt:lpstr>
      <vt:lpstr>保羅生平與旅程與著作對照</vt:lpstr>
      <vt:lpstr>保羅生平與著作對照</vt:lpstr>
      <vt:lpstr>保羅生平與著作對照</vt:lpstr>
      <vt:lpstr>保羅宣教旅程所到之處</vt:lpstr>
      <vt:lpstr>保羅第二次宣教旅程(公元49-52年)</vt:lpstr>
      <vt:lpstr>關於腓立比</vt:lpstr>
      <vt:lpstr>腓立比城的遺址</vt:lpstr>
      <vt:lpstr>腓立比教會的開始 (使徒行傳16章)</vt:lpstr>
      <vt:lpstr>呂底亞信主經過重温</vt:lpstr>
      <vt:lpstr>相傳呂底亞聽保羅西拉傳道信主的河邊</vt:lpstr>
      <vt:lpstr>禁卒信主經過重温</vt:lpstr>
      <vt:lpstr>相傳是腓立比的監獄</vt:lpstr>
      <vt:lpstr>腓立比教會的開始 (使徒行傳16章)</vt:lpstr>
      <vt:lpstr>主題經文：腓立比書 1:1-11</vt:lpstr>
      <vt:lpstr>主題經文：腓立比書 1:1-11</vt:lpstr>
      <vt:lpstr>主題經文：腓立比書 1:1-11</vt:lpstr>
      <vt:lpstr>主題經文：腓立比書 1:1-11</vt:lpstr>
      <vt:lpstr>字義解釋</vt:lpstr>
      <vt:lpstr>字義解釋</vt:lpstr>
      <vt:lpstr>字義解釋</vt:lpstr>
      <vt:lpstr>字義解釋</vt:lpstr>
      <vt:lpstr>主題經文：腓立比書 1:1-11</vt:lpstr>
      <vt:lpstr>主題經文：腓立比書 1:1-11</vt:lpstr>
      <vt:lpstr>主題經文：腓立比書 1:1-11</vt:lpstr>
      <vt:lpstr>由建立腓立比教會到《腓立比書》成書</vt:lpstr>
      <vt:lpstr>主題經文：腓立比書 1:1-11</vt:lpstr>
      <vt:lpstr>主題經文：腓立比書 1:1-11</vt:lpstr>
      <vt:lpstr>主題經文：腓立比書 1:1-11</vt:lpstr>
      <vt:lpstr>字義解釋</vt:lpstr>
      <vt:lpstr>主題經文：腓立比書 1:1-11</vt:lpstr>
      <vt:lpstr>主題經文：腓立比書 1:1-11</vt:lpstr>
      <vt:lpstr>主題經文：腓立比書 1:1-11</vt:lpstr>
      <vt:lpstr>主題經文：腓立比書 1:1-11</vt:lpstr>
      <vt:lpstr>主題經文：腓立比書 1:1-11</vt:lpstr>
      <vt:lpstr>主題經文：腓立比書 1:1-11</vt:lpstr>
      <vt:lpstr>主題經文：腓立比書 1:1-11</vt:lpstr>
      <vt:lpstr>和合本的的經文</vt:lpstr>
      <vt:lpstr>字義解釋</vt:lpstr>
      <vt:lpstr>主題經文：腓立比書 1:1-11</vt:lpstr>
      <vt:lpstr>主題經文：腓立比書 1:1-11</vt:lpstr>
      <vt:lpstr>主題經文：腓立比書 1:1-11</vt:lpstr>
      <vt:lpstr>PowerPoint 簡報</vt:lpstr>
      <vt:lpstr>與前綫宣教工作者緊密合作</vt:lpstr>
      <vt:lpstr>教會實踐宣教六法</vt:lpstr>
      <vt:lpstr>主題經文：腓立比書 1:1-11</vt:lpstr>
      <vt:lpstr>主題經文：腓立比書 1:1-11</vt:lpstr>
      <vt:lpstr>字義解釋</vt:lpstr>
      <vt:lpstr>主題經文：腓立比書 1:1-11</vt:lpstr>
      <vt:lpstr>主題經文：腓立比書 1:1-11</vt:lpstr>
      <vt:lpstr>網上流傳的教會百態 (2017年香港陳柏開所作，初刊於香港《基督教週報》)</vt:lpstr>
      <vt:lpstr>網上流傳的教會百態 (2017年香港陳柏開所作，初刊於香港《基督教週報》)</vt:lpstr>
      <vt:lpstr>使徒保羅在監獄中信給腓立比教會</vt:lpstr>
      <vt:lpstr>減法的信仰歷程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Andrew</dc:creator>
  <cp:lastModifiedBy>Andrew</cp:lastModifiedBy>
  <cp:revision>117</cp:revision>
  <dcterms:created xsi:type="dcterms:W3CDTF">2018-02-23T06:13:28Z</dcterms:created>
  <dcterms:modified xsi:type="dcterms:W3CDTF">2018-06-25T02:38:16Z</dcterms:modified>
</cp:coreProperties>
</file>