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612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6819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558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486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2082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7106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9841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785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3883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241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62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71705-6305-49D1-9C7F-A08DDEEA3CA6}" type="datetimeFigureOut">
              <a:rPr lang="zh-HK" altLang="en-US" smtClean="0"/>
              <a:t>15/6/2018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F18A3-D1AA-4EF3-A8A1-9F2197CF3D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4923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除了責罵之外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......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（弗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6:4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弗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5:1-6:9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是一個將信仰連接日常生活的部份，其中包括家庭的層面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。按照當時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通行羅馬社會的</a:t>
            </a:r>
            <a:r>
              <a:rPr lang="zh-TW" altLang="en-US" b="1" dirty="0" smtClean="0">
                <a:latin typeface="新細明體"/>
                <a:ea typeface="新細明體"/>
              </a:rPr>
              <a:t>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家庭法規</a:t>
            </a:r>
            <a:r>
              <a:rPr lang="zh-TW" altLang="en-US" b="1" dirty="0" smtClean="0">
                <a:latin typeface="新細明體"/>
                <a:ea typeface="新細明體"/>
              </a:rPr>
              <a:t>」，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家中的父親是主人，妻子、兒女及僕人都是</a:t>
            </a:r>
            <a:r>
              <a:rPr lang="zh-TW" altLang="en-US" b="1" dirty="0" smtClean="0">
                <a:latin typeface="新細明體"/>
                <a:ea typeface="新細明體"/>
              </a:rPr>
              <a:t>「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財物</a:t>
            </a:r>
            <a:r>
              <a:rPr lang="zh-TW" altLang="en-US" b="1" dirty="0" smtClean="0">
                <a:latin typeface="新細明體"/>
                <a:ea typeface="新細明體"/>
              </a:rPr>
              <a:t>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。聖經作者保羅根據這法規的藍本，注入基督信仰的價值，作為教導內容。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003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除了責罵之外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......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（弗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6:4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基督因愛為教會犧牲，教會因被愛順服基督，是這段家庭編章的中心思想。兒女聽從父母、父母教養兒女也是在這中心思想之下學習。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今天，我們也許從不同的家庭文化長大及生活，嘗試從經文的信息中，學習作父母，建立下一代。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330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除了責罵之外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......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（弗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6:4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除了責罵之外，學習恰如其分地指導。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除了責罵之外，學習將心比心地保養。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5692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186</Words>
  <Application>Microsoft Office PowerPoint</Application>
  <PresentationFormat>如螢幕大小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除了責罵之外......（弗6:4）－信息思路</vt:lpstr>
      <vt:lpstr>除了責罵之外......（弗6:4）－信息思路</vt:lpstr>
      <vt:lpstr>除了責罵之外......（弗6:4）－信息大綱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除了責罵之外......（弗6:4）－信息思路</dc:title>
  <dc:creator>Matthew Yan</dc:creator>
  <cp:lastModifiedBy>Matthew Yan</cp:lastModifiedBy>
  <cp:revision>4</cp:revision>
  <dcterms:created xsi:type="dcterms:W3CDTF">2018-06-15T01:41:18Z</dcterms:created>
  <dcterms:modified xsi:type="dcterms:W3CDTF">2018-06-15T03:44:27Z</dcterms:modified>
</cp:coreProperties>
</file>