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876" r:id="rId1"/>
  </p:sldMasterIdLst>
  <p:notesMasterIdLst>
    <p:notesMasterId r:id="rId52"/>
  </p:notesMasterIdLst>
  <p:handoutMasterIdLst>
    <p:handoutMasterId r:id="rId53"/>
  </p:handoutMasterIdLst>
  <p:sldIdLst>
    <p:sldId id="405" r:id="rId2"/>
    <p:sldId id="407" r:id="rId3"/>
    <p:sldId id="370" r:id="rId4"/>
    <p:sldId id="408" r:id="rId5"/>
    <p:sldId id="409" r:id="rId6"/>
    <p:sldId id="406" r:id="rId7"/>
    <p:sldId id="369" r:id="rId8"/>
    <p:sldId id="410" r:id="rId9"/>
    <p:sldId id="412" r:id="rId10"/>
    <p:sldId id="413" r:id="rId11"/>
    <p:sldId id="411" r:id="rId12"/>
    <p:sldId id="421" r:id="rId13"/>
    <p:sldId id="422" r:id="rId14"/>
    <p:sldId id="420" r:id="rId15"/>
    <p:sldId id="426" r:id="rId16"/>
    <p:sldId id="428" r:id="rId17"/>
    <p:sldId id="429" r:id="rId18"/>
    <p:sldId id="430" r:id="rId19"/>
    <p:sldId id="431" r:id="rId20"/>
    <p:sldId id="427" r:id="rId21"/>
    <p:sldId id="414" r:id="rId22"/>
    <p:sldId id="415" r:id="rId23"/>
    <p:sldId id="417" r:id="rId24"/>
    <p:sldId id="432" r:id="rId25"/>
    <p:sldId id="418" r:id="rId26"/>
    <p:sldId id="424" r:id="rId27"/>
    <p:sldId id="425" r:id="rId28"/>
    <p:sldId id="419" r:id="rId29"/>
    <p:sldId id="433" r:id="rId30"/>
    <p:sldId id="434" r:id="rId31"/>
    <p:sldId id="438" r:id="rId32"/>
    <p:sldId id="439" r:id="rId33"/>
    <p:sldId id="440" r:id="rId34"/>
    <p:sldId id="441" r:id="rId35"/>
    <p:sldId id="442" r:id="rId36"/>
    <p:sldId id="443" r:id="rId37"/>
    <p:sldId id="444" r:id="rId38"/>
    <p:sldId id="437" r:id="rId39"/>
    <p:sldId id="445" r:id="rId40"/>
    <p:sldId id="448" r:id="rId41"/>
    <p:sldId id="447" r:id="rId42"/>
    <p:sldId id="450" r:id="rId43"/>
    <p:sldId id="456" r:id="rId44"/>
    <p:sldId id="452" r:id="rId45"/>
    <p:sldId id="449" r:id="rId46"/>
    <p:sldId id="453" r:id="rId47"/>
    <p:sldId id="446" r:id="rId48"/>
    <p:sldId id="435" r:id="rId49"/>
    <p:sldId id="436" r:id="rId50"/>
    <p:sldId id="455" r:id="rId51"/>
  </p:sldIdLst>
  <p:sldSz cx="9144000" cy="5143500" type="screen16x9"/>
  <p:notesSz cx="6797675" cy="9926638"/>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D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06799F8-075E-4A3A-A7F6-7FBC6576F1A4}" styleName="佈景主題樣式 2 - 輔色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2" autoAdjust="0"/>
    <p:restoredTop sz="79802" autoAdjust="0"/>
  </p:normalViewPr>
  <p:slideViewPr>
    <p:cSldViewPr>
      <p:cViewPr>
        <p:scale>
          <a:sx n="89" d="100"/>
          <a:sy n="89" d="100"/>
        </p:scale>
        <p:origin x="-618" y="-49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4A0BABB-DE25-4F88-B90E-8B8903306C21}" type="datetimeFigureOut">
              <a:rPr lang="zh-HK" altLang="en-US" smtClean="0"/>
              <a:t>2/6/2018</a:t>
            </a:fld>
            <a:endParaRPr lang="zh-HK" altLang="en-US"/>
          </a:p>
        </p:txBody>
      </p:sp>
      <p:sp>
        <p:nvSpPr>
          <p:cNvPr id="4" name="頁尾版面配置區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7E15A3B-7D5A-4757-9F4B-A3E13657FC38}" type="slidenum">
              <a:rPr lang="zh-HK" altLang="en-US" smtClean="0"/>
              <a:t>‹#›</a:t>
            </a:fld>
            <a:endParaRPr lang="zh-HK" altLang="en-US"/>
          </a:p>
        </p:txBody>
      </p:sp>
    </p:spTree>
    <p:extLst>
      <p:ext uri="{BB962C8B-B14F-4D97-AF65-F5344CB8AC3E}">
        <p14:creationId xmlns:p14="http://schemas.microsoft.com/office/powerpoint/2010/main" val="2766157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BF3417D-F6B0-46B4-8EE9-CEAE0AA56760}" type="datetimeFigureOut">
              <a:rPr lang="zh-HK" altLang="en-US" smtClean="0"/>
              <a:t>2/6/2018</a:t>
            </a:fld>
            <a:endParaRPr lang="zh-HK" altLang="en-US"/>
          </a:p>
        </p:txBody>
      </p:sp>
      <p:sp>
        <p:nvSpPr>
          <p:cNvPr id="4" name="投影片圖像版面配置區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頁尾版面配置區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4B1D791-9828-47B0-B41B-39E1D6F6BB6A}" type="slidenum">
              <a:rPr lang="zh-HK" altLang="en-US" smtClean="0"/>
              <a:t>‹#›</a:t>
            </a:fld>
            <a:endParaRPr lang="zh-HK" altLang="en-US"/>
          </a:p>
        </p:txBody>
      </p:sp>
    </p:spTree>
    <p:extLst>
      <p:ext uri="{BB962C8B-B14F-4D97-AF65-F5344CB8AC3E}">
        <p14:creationId xmlns:p14="http://schemas.microsoft.com/office/powerpoint/2010/main" val="4054191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lgn="l">
              <a:buFont typeface="+mj-lt"/>
              <a:buAutoNum type="arabicPeriod"/>
            </a:pPr>
            <a:r>
              <a:rPr lang="zh-TW" altLang="en-US" dirty="0" smtClean="0"/>
              <a:t>講錢失感情：  </a:t>
            </a:r>
            <a:r>
              <a:rPr lang="en-US" altLang="zh-TW" dirty="0" smtClean="0"/>
              <a:t>(</a:t>
            </a:r>
            <a:r>
              <a:rPr lang="zh-TW" altLang="en-US" dirty="0" smtClean="0"/>
              <a:t>錢與心</a:t>
            </a:r>
            <a:r>
              <a:rPr lang="en-US" altLang="zh-TW" dirty="0" smtClean="0"/>
              <a:t>)</a:t>
            </a:r>
            <a:r>
              <a:rPr lang="zh-TW" altLang="en-US" dirty="0" smtClean="0"/>
              <a:t>  二分法</a:t>
            </a:r>
            <a:endParaRPr lang="en-US" altLang="zh-TW" dirty="0" smtClean="0"/>
          </a:p>
          <a:p>
            <a:pPr marL="0" indent="0" algn="l">
              <a:buFont typeface="+mj-lt"/>
              <a:buNone/>
            </a:pPr>
            <a:endParaRPr lang="en-US" altLang="zh-TW" dirty="0" smtClean="0"/>
          </a:p>
          <a:p>
            <a:pPr marL="228600" indent="-228600" algn="l">
              <a:buFont typeface="+mj-lt"/>
              <a:buAutoNum type="arabicPeriod"/>
            </a:pPr>
            <a:r>
              <a:rPr lang="zh-TW" altLang="en-US" dirty="0" smtClean="0"/>
              <a:t>世界： 講錢  唔講心</a:t>
            </a:r>
            <a:endParaRPr lang="en-US" altLang="zh-TW" dirty="0" smtClean="0"/>
          </a:p>
          <a:p>
            <a:pPr marL="228600" indent="-228600" algn="l">
              <a:buFont typeface="+mj-lt"/>
              <a:buAutoNum type="arabicPeriod"/>
            </a:pPr>
            <a:r>
              <a:rPr lang="zh-TW" altLang="en-US" dirty="0" smtClean="0"/>
              <a:t>教會：講心  唔講錢</a:t>
            </a:r>
            <a:endParaRPr lang="en-US" altLang="zh-TW" dirty="0" smtClean="0"/>
          </a:p>
          <a:p>
            <a:pPr marL="228600" indent="-228600" algn="l">
              <a:buFont typeface="+mj-lt"/>
              <a:buAutoNum type="arabicPeriod"/>
            </a:pPr>
            <a:r>
              <a:rPr lang="zh-TW" altLang="en-US" dirty="0" smtClean="0"/>
              <a:t>若是，  世界</a:t>
            </a:r>
            <a:r>
              <a:rPr lang="en-US" altLang="zh-TW" dirty="0" smtClean="0"/>
              <a:t>(</a:t>
            </a:r>
            <a:r>
              <a:rPr lang="zh-TW" altLang="en-US" dirty="0" smtClean="0"/>
              <a:t>太殘酷</a:t>
            </a:r>
            <a:r>
              <a:rPr lang="en-US" altLang="zh-TW" dirty="0" smtClean="0"/>
              <a:t>) </a:t>
            </a:r>
            <a:r>
              <a:rPr lang="zh-TW" altLang="en-US" dirty="0" smtClean="0"/>
              <a:t>；   教會</a:t>
            </a:r>
            <a:r>
              <a:rPr lang="en-US" altLang="zh-TW" dirty="0" smtClean="0"/>
              <a:t>(</a:t>
            </a:r>
            <a:r>
              <a:rPr lang="zh-TW" altLang="en-US" dirty="0" smtClean="0"/>
              <a:t>太可憐</a:t>
            </a:r>
            <a:r>
              <a:rPr lang="en-US" altLang="zh-TW" dirty="0" smtClean="0"/>
              <a:t>)</a:t>
            </a:r>
          </a:p>
          <a:p>
            <a:pPr marL="228600" indent="-228600" algn="l">
              <a:buFont typeface="+mj-lt"/>
              <a:buAutoNum type="arabicPeriod"/>
            </a:pPr>
            <a:r>
              <a:rPr lang="zh-TW" altLang="en-US" dirty="0" smtClean="0"/>
              <a:t>一段正常關係 </a:t>
            </a:r>
            <a:r>
              <a:rPr lang="en-US" altLang="zh-TW" dirty="0" smtClean="0"/>
              <a:t>(</a:t>
            </a:r>
            <a:r>
              <a:rPr lang="zh-TW" altLang="en-US" dirty="0" smtClean="0"/>
              <a:t>婚前輔導</a:t>
            </a:r>
            <a:r>
              <a:rPr lang="en-US" altLang="zh-TW" dirty="0" smtClean="0"/>
              <a:t>)</a:t>
            </a:r>
            <a:r>
              <a:rPr lang="zh-TW" altLang="en-US" dirty="0" smtClean="0"/>
              <a:t>：又講心，又講錢  </a:t>
            </a:r>
            <a:endParaRPr lang="en-US" altLang="zh-TW" dirty="0" smtClean="0"/>
          </a:p>
          <a:p>
            <a:pPr marL="228600" indent="-228600" algn="l">
              <a:buFont typeface="+mj-lt"/>
              <a:buAutoNum type="arabicPeriod"/>
            </a:pPr>
            <a:endParaRPr lang="en-US" altLang="zh-TW" dirty="0" smtClean="0"/>
          </a:p>
          <a:p>
            <a:pPr marL="228600" indent="-228600" algn="l">
              <a:buFont typeface="+mj-lt"/>
              <a:buAutoNum type="arabicPeriod"/>
            </a:pPr>
            <a:endParaRPr lang="en-US" altLang="zh-TW" dirty="0" smtClean="0"/>
          </a:p>
          <a:p>
            <a:pPr marL="228600" indent="-228600" algn="l">
              <a:buFont typeface="+mj-lt"/>
              <a:buAutoNum type="arabicPeriod"/>
            </a:pPr>
            <a:r>
              <a:rPr lang="zh-TW" altLang="en-US" dirty="0" smtClean="0"/>
              <a:t>錢，不是萬能，但無錢，是萬萬不能</a:t>
            </a:r>
            <a:endParaRPr lang="en-US" altLang="zh-TW" dirty="0" smtClean="0"/>
          </a:p>
          <a:p>
            <a:pPr marL="228600" indent="-228600" algn="l">
              <a:buFont typeface="+mj-lt"/>
              <a:buAutoNum type="arabicPeriod"/>
            </a:pPr>
            <a:r>
              <a:rPr lang="zh-TW" altLang="en-US" dirty="0" smtClean="0"/>
              <a:t>可以係令人好頭痛 </a:t>
            </a:r>
            <a:r>
              <a:rPr lang="zh-TW" altLang="en-US" baseline="0" dirty="0" smtClean="0"/>
              <a:t> </a:t>
            </a:r>
            <a:r>
              <a:rPr lang="en-US" altLang="zh-TW" baseline="0" dirty="0" smtClean="0"/>
              <a:t>---</a:t>
            </a:r>
            <a:r>
              <a:rPr lang="zh-TW" altLang="en-US" baseline="0" dirty="0" smtClean="0"/>
              <a:t>  無錢頭痕  </a:t>
            </a:r>
            <a:r>
              <a:rPr lang="en-US" altLang="zh-TW" baseline="0" dirty="0" smtClean="0"/>
              <a:t>//  </a:t>
            </a:r>
            <a:r>
              <a:rPr lang="zh-TW" altLang="en-US" baseline="0" dirty="0" smtClean="0"/>
              <a:t>有錢身痕  </a:t>
            </a:r>
            <a:endParaRPr lang="en-US" altLang="zh-TW" baseline="0" dirty="0" smtClean="0"/>
          </a:p>
          <a:p>
            <a:pPr marL="228600" indent="-228600" algn="l">
              <a:buFont typeface="+mj-lt"/>
              <a:buAutoNum type="arabicPeriod"/>
            </a:pPr>
            <a:r>
              <a:rPr lang="zh-TW" altLang="en-US" baseline="0" dirty="0" smtClean="0"/>
              <a:t>好好管理 金錢</a:t>
            </a:r>
            <a:endParaRPr lang="en-US" altLang="zh-TW" dirty="0" smtClean="0"/>
          </a:p>
          <a:p>
            <a:pPr marL="228600" indent="-228600" algn="l">
              <a:buFont typeface="+mj-lt"/>
              <a:buAutoNum type="arabicPeriod"/>
            </a:pPr>
            <a:endParaRPr lang="en-US" altLang="zh-TW" dirty="0" smtClean="0"/>
          </a:p>
          <a:p>
            <a:pPr algn="l"/>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8</a:t>
            </a:fld>
            <a:endParaRPr lang="zh-HK" altLang="en-US"/>
          </a:p>
        </p:txBody>
      </p:sp>
    </p:spTree>
    <p:extLst>
      <p:ext uri="{BB962C8B-B14F-4D97-AF65-F5344CB8AC3E}">
        <p14:creationId xmlns:p14="http://schemas.microsoft.com/office/powerpoint/2010/main" val="4178042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42</a:t>
            </a:fld>
            <a:endParaRPr lang="zh-HK" altLang="en-US"/>
          </a:p>
        </p:txBody>
      </p:sp>
    </p:spTree>
    <p:extLst>
      <p:ext uri="{BB962C8B-B14F-4D97-AF65-F5344CB8AC3E}">
        <p14:creationId xmlns:p14="http://schemas.microsoft.com/office/powerpoint/2010/main" val="1446505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45</a:t>
            </a:fld>
            <a:endParaRPr lang="zh-HK" altLang="en-US"/>
          </a:p>
        </p:txBody>
      </p:sp>
    </p:spTree>
    <p:extLst>
      <p:ext uri="{BB962C8B-B14F-4D97-AF65-F5344CB8AC3E}">
        <p14:creationId xmlns:p14="http://schemas.microsoft.com/office/powerpoint/2010/main" val="1335898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2"/>
            <a:r>
              <a:rPr lang="zh-TW" altLang="zh-HK" sz="1200" kern="1200" dirty="0" smtClean="0">
                <a:solidFill>
                  <a:schemeClr val="tx1"/>
                </a:solidFill>
                <a:effectLst/>
                <a:latin typeface="+mn-lt"/>
                <a:ea typeface="+mn-ea"/>
                <a:cs typeface="+mn-cs"/>
              </a:rPr>
              <a:t>不是利誘上帝</a:t>
            </a:r>
            <a:r>
              <a:rPr lang="en-US" altLang="zh-HK" sz="1200" kern="1200" dirty="0" smtClean="0">
                <a:solidFill>
                  <a:schemeClr val="tx1"/>
                </a:solidFill>
                <a:effectLst/>
                <a:latin typeface="+mn-lt"/>
                <a:ea typeface="+mn-ea"/>
                <a:cs typeface="+mn-cs"/>
              </a:rPr>
              <a:t> --  </a:t>
            </a:r>
            <a:r>
              <a:rPr lang="zh-TW" altLang="zh-HK" sz="1200" kern="1200" dirty="0" smtClean="0">
                <a:solidFill>
                  <a:schemeClr val="tx1"/>
                </a:solidFill>
                <a:effectLst/>
                <a:latin typeface="+mn-lt"/>
                <a:ea typeface="+mn-ea"/>
                <a:cs typeface="+mn-cs"/>
              </a:rPr>
              <a:t>出於迷信心態</a:t>
            </a:r>
            <a:r>
              <a:rPr lang="en-US" altLang="zh-HK" sz="1200" kern="1200" dirty="0" smtClean="0">
                <a:solidFill>
                  <a:schemeClr val="tx1"/>
                </a:solidFill>
                <a:effectLst/>
                <a:latin typeface="+mn-lt"/>
                <a:ea typeface="+mn-ea"/>
                <a:cs typeface="+mn-cs"/>
              </a:rPr>
              <a:t>  // </a:t>
            </a:r>
            <a:r>
              <a:rPr lang="zh-TW" altLang="zh-HK" sz="1200" kern="1200" dirty="0" smtClean="0">
                <a:solidFill>
                  <a:schemeClr val="tx1"/>
                </a:solidFill>
                <a:effectLst/>
                <a:latin typeface="+mn-lt"/>
                <a:ea typeface="+mn-ea"/>
                <a:cs typeface="+mn-cs"/>
              </a:rPr>
              <a:t>不是交易</a:t>
            </a:r>
            <a:r>
              <a:rPr lang="en-US" altLang="zh-HK" sz="1200" kern="1200" dirty="0" smtClean="0">
                <a:solidFill>
                  <a:schemeClr val="tx1"/>
                </a:solidFill>
                <a:effectLst/>
                <a:latin typeface="+mn-lt"/>
                <a:ea typeface="+mn-ea"/>
                <a:cs typeface="+mn-cs"/>
              </a:rPr>
              <a:t> </a:t>
            </a:r>
            <a:endParaRPr lang="zh-TW" altLang="zh-HK" sz="1200" kern="1200" dirty="0" smtClean="0">
              <a:solidFill>
                <a:schemeClr val="tx1"/>
              </a:solidFill>
              <a:effectLst/>
              <a:latin typeface="+mn-lt"/>
              <a:ea typeface="+mn-ea"/>
              <a:cs typeface="+mn-cs"/>
            </a:endParaRPr>
          </a:p>
          <a:p>
            <a:pPr lvl="2"/>
            <a:r>
              <a:rPr lang="zh-TW" altLang="zh-HK" sz="1200" kern="1200" dirty="0" smtClean="0">
                <a:solidFill>
                  <a:schemeClr val="tx1"/>
                </a:solidFill>
                <a:effectLst/>
                <a:latin typeface="+mn-lt"/>
                <a:ea typeface="+mn-ea"/>
                <a:cs typeface="+mn-cs"/>
              </a:rPr>
              <a:t>不是個人感覺：</a:t>
            </a:r>
            <a:r>
              <a:rPr lang="en-US" altLang="zh-HK" sz="1200" kern="1200" dirty="0" smtClean="0">
                <a:solidFill>
                  <a:schemeClr val="tx1"/>
                </a:solidFill>
                <a:effectLst/>
                <a:latin typeface="+mn-lt"/>
                <a:ea typeface="+mn-ea"/>
                <a:cs typeface="+mn-cs"/>
              </a:rPr>
              <a:t>  </a:t>
            </a:r>
            <a:r>
              <a:rPr lang="zh-TW" altLang="zh-HK" sz="1200" kern="1200" dirty="0" smtClean="0">
                <a:solidFill>
                  <a:schemeClr val="tx1"/>
                </a:solidFill>
                <a:effectLst/>
                <a:latin typeface="+mn-lt"/>
                <a:ea typeface="+mn-ea"/>
                <a:cs typeface="+mn-cs"/>
              </a:rPr>
              <a:t>不是有感動</a:t>
            </a:r>
            <a:r>
              <a:rPr lang="en-US" altLang="zh-HK" sz="1200" kern="1200" dirty="0" smtClean="0">
                <a:solidFill>
                  <a:schemeClr val="tx1"/>
                </a:solidFill>
                <a:effectLst/>
                <a:latin typeface="+mn-lt"/>
                <a:ea typeface="+mn-ea"/>
                <a:cs typeface="+mn-cs"/>
              </a:rPr>
              <a:t>  ==  </a:t>
            </a:r>
            <a:r>
              <a:rPr lang="zh-TW" altLang="zh-HK" sz="1200" kern="1200" dirty="0" smtClean="0">
                <a:solidFill>
                  <a:schemeClr val="tx1"/>
                </a:solidFill>
                <a:effectLst/>
                <a:latin typeface="+mn-lt"/>
                <a:ea typeface="+mn-ea"/>
                <a:cs typeface="+mn-cs"/>
              </a:rPr>
              <a:t>奉獻</a:t>
            </a:r>
          </a:p>
          <a:p>
            <a:pPr lvl="3"/>
            <a:r>
              <a:rPr lang="zh-TW" altLang="zh-HK" sz="1200" kern="1200" dirty="0" smtClean="0">
                <a:solidFill>
                  <a:schemeClr val="tx1"/>
                </a:solidFill>
                <a:effectLst/>
                <a:latin typeface="+mn-lt"/>
                <a:ea typeface="+mn-ea"/>
                <a:cs typeface="+mn-cs"/>
              </a:rPr>
              <a:t>為何新舊約聖經： 奉獻</a:t>
            </a:r>
            <a:r>
              <a:rPr lang="en-US" altLang="zh-HK" sz="1200" kern="1200" dirty="0" smtClean="0">
                <a:solidFill>
                  <a:schemeClr val="tx1"/>
                </a:solidFill>
                <a:effectLst/>
                <a:latin typeface="+mn-lt"/>
                <a:ea typeface="+mn-ea"/>
                <a:cs typeface="+mn-cs"/>
              </a:rPr>
              <a:t> --  </a:t>
            </a:r>
            <a:r>
              <a:rPr lang="zh-TW" altLang="zh-HK" sz="1200" kern="1200" dirty="0" smtClean="0">
                <a:solidFill>
                  <a:schemeClr val="tx1"/>
                </a:solidFill>
                <a:effectLst/>
                <a:latin typeface="+mn-lt"/>
                <a:ea typeface="+mn-ea"/>
                <a:cs typeface="+mn-cs"/>
              </a:rPr>
              <a:t>規定</a:t>
            </a:r>
            <a:r>
              <a:rPr lang="en-US" altLang="zh-HK" sz="1200" kern="1200" dirty="0" smtClean="0">
                <a:solidFill>
                  <a:schemeClr val="tx1"/>
                </a:solidFill>
                <a:effectLst/>
                <a:latin typeface="+mn-lt"/>
                <a:ea typeface="+mn-ea"/>
                <a:cs typeface="+mn-cs"/>
              </a:rPr>
              <a:t> (</a:t>
            </a:r>
            <a:r>
              <a:rPr lang="zh-TW" altLang="zh-HK" sz="1200" kern="1200" dirty="0" smtClean="0">
                <a:solidFill>
                  <a:schemeClr val="tx1"/>
                </a:solidFill>
                <a:effectLst/>
                <a:latin typeface="+mn-lt"/>
                <a:ea typeface="+mn-ea"/>
                <a:cs typeface="+mn-cs"/>
              </a:rPr>
              <a:t>操練意志的習慣</a:t>
            </a:r>
            <a:r>
              <a:rPr lang="en-US" altLang="zh-HK" sz="1200" kern="1200" dirty="0" smtClean="0">
                <a:solidFill>
                  <a:schemeClr val="tx1"/>
                </a:solidFill>
                <a:effectLst/>
                <a:latin typeface="+mn-lt"/>
                <a:ea typeface="+mn-ea"/>
                <a:cs typeface="+mn-cs"/>
              </a:rPr>
              <a:t>)</a:t>
            </a:r>
            <a:endParaRPr lang="zh-TW" altLang="zh-HK" sz="1200" kern="1200" dirty="0" smtClean="0">
              <a:solidFill>
                <a:schemeClr val="tx1"/>
              </a:solidFill>
              <a:effectLst/>
              <a:latin typeface="+mn-lt"/>
              <a:ea typeface="+mn-ea"/>
              <a:cs typeface="+mn-cs"/>
            </a:endParaRPr>
          </a:p>
          <a:p>
            <a:pPr lvl="3"/>
            <a:r>
              <a:rPr lang="zh-TW" altLang="zh-HK" sz="1200" kern="1200" dirty="0" smtClean="0">
                <a:solidFill>
                  <a:schemeClr val="tx1"/>
                </a:solidFill>
                <a:effectLst/>
                <a:latin typeface="+mn-lt"/>
                <a:ea typeface="+mn-ea"/>
                <a:cs typeface="+mn-cs"/>
              </a:rPr>
              <a:t>要按著聖經教導</a:t>
            </a:r>
          </a:p>
          <a:p>
            <a:pPr lvl="4"/>
            <a:r>
              <a:rPr lang="zh-TW" altLang="zh-HK" sz="1200" kern="1200" dirty="0" smtClean="0">
                <a:solidFill>
                  <a:schemeClr val="tx1"/>
                </a:solidFill>
                <a:effectLst/>
                <a:latin typeface="+mn-lt"/>
                <a:ea typeface="+mn-ea"/>
                <a:cs typeface="+mn-cs"/>
              </a:rPr>
              <a:t>承認一切出於上帝，承認我們所有的出於上帝的主權</a:t>
            </a:r>
          </a:p>
          <a:p>
            <a:pPr lvl="4"/>
            <a:r>
              <a:rPr lang="zh-TW" altLang="zh-HK" sz="1200" kern="1200" dirty="0" smtClean="0">
                <a:solidFill>
                  <a:schemeClr val="tx1"/>
                </a:solidFill>
                <a:effectLst/>
                <a:latin typeface="+mn-lt"/>
                <a:ea typeface="+mn-ea"/>
                <a:cs typeface="+mn-cs"/>
              </a:rPr>
              <a:t>沒有「擁有權」，只有「使用權」。作為「忠心的管家」，忠心擺上，操練信心，親眼如何看見上帝賜福。</a:t>
            </a:r>
          </a:p>
          <a:p>
            <a:pPr lvl="4"/>
            <a:r>
              <a:rPr lang="zh-TW" altLang="zh-HK" sz="1200" kern="1200" dirty="0" smtClean="0">
                <a:solidFill>
                  <a:schemeClr val="tx1"/>
                </a:solidFill>
                <a:effectLst/>
                <a:latin typeface="+mn-lt"/>
                <a:ea typeface="+mn-ea"/>
                <a:cs typeface="+mn-cs"/>
              </a:rPr>
              <a:t>忠心：</a:t>
            </a:r>
            <a:r>
              <a:rPr lang="en-US" altLang="zh-HK" sz="1200" kern="1200" dirty="0" smtClean="0">
                <a:solidFill>
                  <a:schemeClr val="tx1"/>
                </a:solidFill>
                <a:effectLst/>
                <a:latin typeface="+mn-lt"/>
                <a:ea typeface="+mn-ea"/>
                <a:cs typeface="+mn-cs"/>
              </a:rPr>
              <a:t> 1/10 </a:t>
            </a:r>
            <a:r>
              <a:rPr lang="zh-TW" altLang="zh-HK" sz="1200" kern="1200" dirty="0" smtClean="0">
                <a:solidFill>
                  <a:schemeClr val="tx1"/>
                </a:solidFill>
                <a:effectLst/>
                <a:latin typeface="+mn-lt"/>
                <a:ea typeface="+mn-ea"/>
                <a:cs typeface="+mn-cs"/>
              </a:rPr>
              <a:t>，</a:t>
            </a:r>
            <a:r>
              <a:rPr lang="en-US" altLang="zh-HK" sz="1200" kern="1200" dirty="0" smtClean="0">
                <a:solidFill>
                  <a:schemeClr val="tx1"/>
                </a:solidFill>
                <a:effectLst/>
                <a:latin typeface="+mn-lt"/>
                <a:ea typeface="+mn-ea"/>
                <a:cs typeface="+mn-cs"/>
              </a:rPr>
              <a:t>9/10</a:t>
            </a:r>
            <a:r>
              <a:rPr lang="zh-TW" altLang="zh-HK" sz="1200" kern="1200" dirty="0" smtClean="0">
                <a:solidFill>
                  <a:schemeClr val="tx1"/>
                </a:solidFill>
                <a:effectLst/>
                <a:latin typeface="+mn-lt"/>
                <a:ea typeface="+mn-ea"/>
                <a:cs typeface="+mn-cs"/>
              </a:rPr>
              <a:t>，仍然提醒我們要「作忠心管家」！</a:t>
            </a:r>
          </a:p>
          <a:p>
            <a:pPr lvl="4"/>
            <a:r>
              <a:rPr lang="zh-TW" altLang="zh-HK" sz="1200" kern="1200" dirty="0" smtClean="0">
                <a:solidFill>
                  <a:schemeClr val="tx1"/>
                </a:solidFill>
                <a:effectLst/>
                <a:latin typeface="+mn-lt"/>
                <a:ea typeface="+mn-ea"/>
                <a:cs typeface="+mn-cs"/>
              </a:rPr>
              <a:t>信心：極手緊之處，經歷上帝信實的恩典</a:t>
            </a:r>
          </a:p>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46</a:t>
            </a:fld>
            <a:endParaRPr lang="zh-HK" altLang="en-US"/>
          </a:p>
        </p:txBody>
      </p:sp>
    </p:spTree>
    <p:extLst>
      <p:ext uri="{BB962C8B-B14F-4D97-AF65-F5344CB8AC3E}">
        <p14:creationId xmlns:p14="http://schemas.microsoft.com/office/powerpoint/2010/main" val="2021500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48</a:t>
            </a:fld>
            <a:endParaRPr lang="zh-HK" altLang="en-US"/>
          </a:p>
        </p:txBody>
      </p:sp>
    </p:spTree>
    <p:extLst>
      <p:ext uri="{BB962C8B-B14F-4D97-AF65-F5344CB8AC3E}">
        <p14:creationId xmlns:p14="http://schemas.microsoft.com/office/powerpoint/2010/main" val="463398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49</a:t>
            </a:fld>
            <a:endParaRPr lang="zh-HK" altLang="en-US"/>
          </a:p>
        </p:txBody>
      </p:sp>
    </p:spTree>
    <p:extLst>
      <p:ext uri="{BB962C8B-B14F-4D97-AF65-F5344CB8AC3E}">
        <p14:creationId xmlns:p14="http://schemas.microsoft.com/office/powerpoint/2010/main" val="16320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9</a:t>
            </a:fld>
            <a:endParaRPr lang="zh-HK" altLang="en-US"/>
          </a:p>
        </p:txBody>
      </p:sp>
    </p:spTree>
    <p:extLst>
      <p:ext uri="{BB962C8B-B14F-4D97-AF65-F5344CB8AC3E}">
        <p14:creationId xmlns:p14="http://schemas.microsoft.com/office/powerpoint/2010/main" val="366675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11</a:t>
            </a:fld>
            <a:endParaRPr lang="zh-HK" altLang="en-US"/>
          </a:p>
        </p:txBody>
      </p:sp>
    </p:spTree>
    <p:extLst>
      <p:ext uri="{BB962C8B-B14F-4D97-AF65-F5344CB8AC3E}">
        <p14:creationId xmlns:p14="http://schemas.microsoft.com/office/powerpoint/2010/main" val="1027584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人人平等，各按能力</a:t>
            </a:r>
            <a:endParaRPr lang="en-US" altLang="zh-TW" dirty="0" smtClean="0"/>
          </a:p>
          <a:p>
            <a:r>
              <a:rPr lang="en-US" altLang="zh-HK" dirty="0" smtClean="0"/>
              <a:t>No excuse </a:t>
            </a:r>
          </a:p>
          <a:p>
            <a:pPr lvl="1"/>
            <a:r>
              <a:rPr lang="zh-TW" altLang="zh-HK" sz="1200" kern="1200" dirty="0" smtClean="0">
                <a:solidFill>
                  <a:schemeClr val="tx1"/>
                </a:solidFill>
                <a:effectLst/>
                <a:latin typeface="+mn-lt"/>
                <a:ea typeface="+mn-ea"/>
                <a:cs typeface="+mn-cs"/>
              </a:rPr>
              <a:t>人人有平等的機會</a:t>
            </a:r>
          </a:p>
          <a:p>
            <a:pPr lvl="1"/>
            <a:r>
              <a:rPr lang="zh-TW" altLang="zh-HK" sz="1200" kern="1200" dirty="0" smtClean="0">
                <a:solidFill>
                  <a:schemeClr val="tx1"/>
                </a:solidFill>
                <a:effectLst/>
                <a:latin typeface="+mn-lt"/>
                <a:ea typeface="+mn-ea"/>
                <a:cs typeface="+mn-cs"/>
              </a:rPr>
              <a:t>猶大</a:t>
            </a:r>
            <a:r>
              <a:rPr lang="en-US" altLang="zh-HK" sz="1200" kern="1200" dirty="0" smtClean="0">
                <a:solidFill>
                  <a:schemeClr val="tx1"/>
                </a:solidFill>
                <a:effectLst/>
                <a:latin typeface="+mn-lt"/>
                <a:ea typeface="+mn-ea"/>
                <a:cs typeface="+mn-cs"/>
              </a:rPr>
              <a:t>  //  </a:t>
            </a:r>
            <a:r>
              <a:rPr lang="zh-TW" altLang="zh-HK" sz="1200" kern="1200" dirty="0" smtClean="0">
                <a:solidFill>
                  <a:schemeClr val="tx1"/>
                </a:solidFill>
                <a:effectLst/>
                <a:latin typeface="+mn-lt"/>
                <a:ea typeface="+mn-ea"/>
                <a:cs typeface="+mn-cs"/>
              </a:rPr>
              <a:t>拿弗他利</a:t>
            </a:r>
            <a:r>
              <a:rPr lang="en-US" altLang="zh-HK" sz="1200" kern="1200" dirty="0" smtClean="0">
                <a:solidFill>
                  <a:schemeClr val="tx1"/>
                </a:solidFill>
                <a:effectLst/>
                <a:latin typeface="+mn-lt"/>
                <a:ea typeface="+mn-ea"/>
                <a:cs typeface="+mn-cs"/>
              </a:rPr>
              <a:t>  (</a:t>
            </a:r>
            <a:r>
              <a:rPr lang="zh-TW" altLang="zh-HK" sz="1200" kern="1200" dirty="0" smtClean="0">
                <a:solidFill>
                  <a:schemeClr val="tx1"/>
                </a:solidFill>
                <a:effectLst/>
                <a:latin typeface="+mn-lt"/>
                <a:ea typeface="+mn-ea"/>
                <a:cs typeface="+mn-cs"/>
              </a:rPr>
              <a:t>一視同仁</a:t>
            </a:r>
            <a:r>
              <a:rPr lang="en-US" altLang="zh-HK" sz="1200" kern="1200" dirty="0" smtClean="0">
                <a:solidFill>
                  <a:schemeClr val="tx1"/>
                </a:solidFill>
                <a:effectLst/>
                <a:latin typeface="+mn-lt"/>
                <a:ea typeface="+mn-ea"/>
                <a:cs typeface="+mn-cs"/>
              </a:rPr>
              <a:t>)  </a:t>
            </a:r>
            <a:r>
              <a:rPr lang="zh-TW" altLang="zh-HK" sz="1200" kern="1200" dirty="0" smtClean="0">
                <a:solidFill>
                  <a:schemeClr val="tx1"/>
                </a:solidFill>
                <a:effectLst/>
                <a:latin typeface="+mn-lt"/>
                <a:ea typeface="+mn-ea"/>
                <a:cs typeface="+mn-cs"/>
              </a:rPr>
              <a:t>看重</a:t>
            </a:r>
            <a:r>
              <a:rPr lang="en-US" altLang="zh-HK" sz="1200" kern="1200" dirty="0" smtClean="0">
                <a:solidFill>
                  <a:schemeClr val="tx1"/>
                </a:solidFill>
                <a:effectLst/>
                <a:latin typeface="+mn-lt"/>
                <a:ea typeface="+mn-ea"/>
                <a:cs typeface="+mn-cs"/>
              </a:rPr>
              <a:t>  </a:t>
            </a:r>
            <a:r>
              <a:rPr lang="zh-TW" altLang="zh-HK" sz="1200" kern="1200" dirty="0" smtClean="0">
                <a:solidFill>
                  <a:schemeClr val="tx1"/>
                </a:solidFill>
                <a:effectLst/>
                <a:latin typeface="+mn-lt"/>
                <a:ea typeface="+mn-ea"/>
                <a:cs typeface="+mn-cs"/>
              </a:rPr>
              <a:t>子民的擺上</a:t>
            </a:r>
          </a:p>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13</a:t>
            </a:fld>
            <a:endParaRPr lang="zh-HK" altLang="en-US"/>
          </a:p>
        </p:txBody>
      </p:sp>
    </p:spTree>
    <p:extLst>
      <p:ext uri="{BB962C8B-B14F-4D97-AF65-F5344CB8AC3E}">
        <p14:creationId xmlns:p14="http://schemas.microsoft.com/office/powerpoint/2010/main" val="2373431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baseline="0" dirty="0" smtClean="0"/>
              <a:t>線</a:t>
            </a:r>
            <a:endParaRPr lang="en-US" altLang="zh-TW" baseline="0" dirty="0" smtClean="0"/>
          </a:p>
          <a:p>
            <a:pPr marL="228600" indent="-228600">
              <a:buAutoNum type="arabicPeriod"/>
            </a:pPr>
            <a:r>
              <a:rPr lang="zh-TW" altLang="en-US" baseline="0" dirty="0" smtClean="0"/>
              <a:t>圈</a:t>
            </a:r>
            <a:endParaRPr lang="en-US" altLang="zh-TW" baseline="0" dirty="0" smtClean="0"/>
          </a:p>
          <a:p>
            <a:pPr marL="228600" indent="-228600">
              <a:buAutoNum type="arabicPeriod"/>
            </a:pPr>
            <a:r>
              <a:rPr lang="zh-TW" altLang="en-US" dirty="0" smtClean="0"/>
              <a:t>天上地下</a:t>
            </a:r>
            <a:endParaRPr lang="en-US" altLang="zh-HK" dirty="0" smtClean="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14</a:t>
            </a:fld>
            <a:endParaRPr lang="zh-HK" altLang="en-US"/>
          </a:p>
        </p:txBody>
      </p:sp>
    </p:spTree>
    <p:extLst>
      <p:ext uri="{BB962C8B-B14F-4D97-AF65-F5344CB8AC3E}">
        <p14:creationId xmlns:p14="http://schemas.microsoft.com/office/powerpoint/2010/main" val="2659848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0"/>
            <a:r>
              <a:rPr lang="zh-TW" altLang="zh-HK" sz="1200" kern="1200" dirty="0" smtClean="0">
                <a:solidFill>
                  <a:schemeClr val="tx1"/>
                </a:solidFill>
                <a:effectLst/>
                <a:latin typeface="+mn-lt"/>
                <a:ea typeface="+mn-ea"/>
                <a:cs typeface="+mn-cs"/>
              </a:rPr>
              <a:t>重覆</a:t>
            </a:r>
          </a:p>
          <a:p>
            <a:r>
              <a:rPr lang="en-US" altLang="zh-HK" sz="1200" kern="1200" dirty="0" smtClean="0">
                <a:solidFill>
                  <a:schemeClr val="tx1"/>
                </a:solidFill>
                <a:effectLst/>
                <a:latin typeface="+mn-lt"/>
                <a:ea typeface="+mn-ea"/>
                <a:cs typeface="+mn-cs"/>
              </a:rPr>
              <a:t>COPY AND PASTE </a:t>
            </a:r>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18</a:t>
            </a:fld>
            <a:endParaRPr lang="zh-HK" altLang="en-US"/>
          </a:p>
        </p:txBody>
      </p:sp>
    </p:spTree>
    <p:extLst>
      <p:ext uri="{BB962C8B-B14F-4D97-AF65-F5344CB8AC3E}">
        <p14:creationId xmlns:p14="http://schemas.microsoft.com/office/powerpoint/2010/main" val="976269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zh-HK" sz="1200" kern="1200" dirty="0" smtClean="0">
                <a:solidFill>
                  <a:schemeClr val="tx1"/>
                </a:solidFill>
                <a:effectLst/>
                <a:latin typeface="+mn-lt"/>
                <a:ea typeface="+mn-ea"/>
                <a:cs typeface="+mn-cs"/>
              </a:rPr>
              <a:t>具細無</a:t>
            </a:r>
            <a:r>
              <a:rPr lang="zh-TW" altLang="zh-HK" sz="1200" kern="1200" dirty="0" smtClean="0">
                <a:solidFill>
                  <a:schemeClr val="tx1"/>
                </a:solidFill>
                <a:effectLst/>
                <a:latin typeface="+mn-lt"/>
                <a:ea typeface="+mn-ea"/>
                <a:cs typeface="+mn-cs"/>
              </a:rPr>
              <a:t>遺</a:t>
            </a:r>
            <a:endParaRPr lang="en-US" altLang="zh-TW" sz="1200" kern="1200" dirty="0" smtClean="0">
              <a:solidFill>
                <a:schemeClr val="tx1"/>
              </a:solidFill>
              <a:effectLst/>
              <a:latin typeface="+mn-lt"/>
              <a:ea typeface="+mn-ea"/>
              <a:cs typeface="+mn-cs"/>
            </a:endParaRPr>
          </a:p>
          <a:p>
            <a:pPr lvl="1"/>
            <a:r>
              <a:rPr lang="en-US" altLang="zh-TW" sz="1200" kern="1200" dirty="0" smtClean="0">
                <a:solidFill>
                  <a:schemeClr val="tx1"/>
                </a:solidFill>
                <a:effectLst/>
                <a:latin typeface="+mn-lt"/>
                <a:ea typeface="+mn-ea"/>
                <a:cs typeface="+mn-cs"/>
              </a:rPr>
              <a:t>Longest</a:t>
            </a:r>
            <a:r>
              <a:rPr lang="en-US" altLang="zh-TW" sz="1200" kern="1200" baseline="0" dirty="0" smtClean="0">
                <a:solidFill>
                  <a:schemeClr val="tx1"/>
                </a:solidFill>
                <a:effectLst/>
                <a:latin typeface="+mn-lt"/>
                <a:ea typeface="+mn-ea"/>
                <a:cs typeface="+mn-cs"/>
              </a:rPr>
              <a:t> verse = 89 </a:t>
            </a:r>
            <a:r>
              <a:rPr lang="zh-TW" altLang="en-US" sz="1200" kern="1200" baseline="0" dirty="0" smtClean="0">
                <a:solidFill>
                  <a:schemeClr val="tx1"/>
                </a:solidFill>
                <a:effectLst/>
                <a:latin typeface="+mn-lt"/>
                <a:ea typeface="+mn-ea"/>
                <a:cs typeface="+mn-cs"/>
              </a:rPr>
              <a:t>節</a:t>
            </a:r>
            <a:endParaRPr lang="en-US" altLang="zh-TW" sz="1200" kern="1200" dirty="0" smtClean="0">
              <a:solidFill>
                <a:schemeClr val="tx1"/>
              </a:solidFill>
              <a:effectLst/>
              <a:latin typeface="+mn-lt"/>
              <a:ea typeface="+mn-ea"/>
              <a:cs typeface="+mn-cs"/>
            </a:endParaRPr>
          </a:p>
          <a:p>
            <a:pPr lvl="1"/>
            <a:r>
              <a:rPr lang="zh-TW" altLang="zh-HK" sz="1200" kern="1200" dirty="0" smtClean="0">
                <a:solidFill>
                  <a:schemeClr val="tx1"/>
                </a:solidFill>
                <a:effectLst/>
                <a:latin typeface="+mn-lt"/>
                <a:ea typeface="+mn-ea"/>
                <a:cs typeface="+mn-cs"/>
              </a:rPr>
              <a:t>不厭其煩記載</a:t>
            </a:r>
            <a:r>
              <a:rPr lang="en-US" altLang="zh-HK" sz="1200" kern="1200" dirty="0" smtClean="0">
                <a:solidFill>
                  <a:schemeClr val="tx1"/>
                </a:solidFill>
                <a:effectLst/>
                <a:latin typeface="+mn-lt"/>
                <a:ea typeface="+mn-ea"/>
                <a:cs typeface="+mn-cs"/>
              </a:rPr>
              <a:t>//</a:t>
            </a:r>
            <a:r>
              <a:rPr lang="zh-TW" altLang="zh-HK" sz="1200" kern="1200" dirty="0" smtClean="0">
                <a:solidFill>
                  <a:schemeClr val="tx1"/>
                </a:solidFill>
                <a:effectLst/>
                <a:latin typeface="+mn-lt"/>
                <a:ea typeface="+mn-ea"/>
                <a:cs typeface="+mn-cs"/>
              </a:rPr>
              <a:t>簡潔：上帝重視</a:t>
            </a:r>
            <a:r>
              <a:rPr lang="en-US" altLang="zh-HK" sz="1200" kern="1200" dirty="0" smtClean="0">
                <a:solidFill>
                  <a:schemeClr val="tx1"/>
                </a:solidFill>
                <a:effectLst/>
                <a:latin typeface="+mn-lt"/>
                <a:ea typeface="+mn-ea"/>
                <a:cs typeface="+mn-cs"/>
              </a:rPr>
              <a:t>// </a:t>
            </a:r>
            <a:r>
              <a:rPr lang="zh-TW" altLang="zh-HK" sz="1200" kern="1200" dirty="0" smtClean="0">
                <a:solidFill>
                  <a:schemeClr val="tx1"/>
                </a:solidFill>
                <a:effectLst/>
                <a:latin typeface="+mn-lt"/>
                <a:ea typeface="+mn-ea"/>
                <a:cs typeface="+mn-cs"/>
              </a:rPr>
              <a:t>珍惜子民的擺上</a:t>
            </a:r>
            <a:r>
              <a:rPr lang="en-US" altLang="zh-HK" sz="1200" kern="1200" dirty="0" smtClean="0">
                <a:solidFill>
                  <a:schemeClr val="tx1"/>
                </a:solidFill>
                <a:effectLst/>
                <a:latin typeface="+mn-lt"/>
                <a:ea typeface="+mn-ea"/>
                <a:cs typeface="+mn-cs"/>
              </a:rPr>
              <a:t> // </a:t>
            </a:r>
            <a:r>
              <a:rPr lang="zh-TW" altLang="zh-HK" sz="1200" kern="1200" dirty="0" smtClean="0">
                <a:solidFill>
                  <a:schemeClr val="tx1"/>
                </a:solidFill>
                <a:effectLst/>
                <a:latin typeface="+mn-lt"/>
                <a:ea typeface="+mn-ea"/>
                <a:cs typeface="+mn-cs"/>
              </a:rPr>
              <a:t>崔太見證 </a:t>
            </a:r>
          </a:p>
          <a:p>
            <a:r>
              <a:rPr lang="zh-TW" altLang="zh-HK" sz="1200" kern="1200" dirty="0" smtClean="0">
                <a:solidFill>
                  <a:schemeClr val="tx1"/>
                </a:solidFill>
                <a:effectLst/>
                <a:latin typeface="+mn-lt"/>
                <a:ea typeface="+mn-ea"/>
                <a:cs typeface="+mn-cs"/>
              </a:rPr>
              <a:t>讀的時候：</a:t>
            </a:r>
            <a:r>
              <a:rPr lang="en-US" altLang="zh-HK" sz="1200" kern="1200" dirty="0" smtClean="0">
                <a:solidFill>
                  <a:schemeClr val="tx1"/>
                </a:solidFill>
                <a:effectLst/>
                <a:latin typeface="+mn-lt"/>
                <a:ea typeface="+mn-ea"/>
                <a:cs typeface="+mn-cs"/>
              </a:rPr>
              <a:t>  </a:t>
            </a:r>
            <a:r>
              <a:rPr lang="zh-TW" altLang="zh-HK" sz="1200" kern="1200" dirty="0" smtClean="0">
                <a:solidFill>
                  <a:schemeClr val="tx1"/>
                </a:solidFill>
                <a:effectLst/>
                <a:latin typeface="+mn-lt"/>
                <a:ea typeface="+mn-ea"/>
                <a:cs typeface="+mn-cs"/>
              </a:rPr>
              <a:t>欣賞經文的重複</a:t>
            </a:r>
            <a:r>
              <a:rPr lang="en-US" altLang="zh-HK" sz="1200" kern="1200" dirty="0" smtClean="0">
                <a:solidFill>
                  <a:schemeClr val="tx1"/>
                </a:solidFill>
                <a:effectLst/>
                <a:latin typeface="+mn-lt"/>
                <a:ea typeface="+mn-ea"/>
                <a:cs typeface="+mn-cs"/>
              </a:rPr>
              <a:t>  --  </a:t>
            </a:r>
            <a:r>
              <a:rPr lang="zh-TW" altLang="zh-HK" sz="1200" kern="1200" dirty="0" smtClean="0">
                <a:solidFill>
                  <a:schemeClr val="tx1"/>
                </a:solidFill>
                <a:effectLst/>
                <a:latin typeface="+mn-lt"/>
                <a:ea typeface="+mn-ea"/>
                <a:cs typeface="+mn-cs"/>
              </a:rPr>
              <a:t>上帝一一記載</a:t>
            </a:r>
            <a:r>
              <a:rPr lang="en-US" altLang="zh-HK" sz="1200" kern="1200" dirty="0" smtClean="0">
                <a:solidFill>
                  <a:schemeClr val="tx1"/>
                </a:solidFill>
                <a:effectLst/>
                <a:latin typeface="+mn-lt"/>
                <a:ea typeface="+mn-ea"/>
                <a:cs typeface="+mn-cs"/>
              </a:rPr>
              <a:t> // </a:t>
            </a:r>
            <a:r>
              <a:rPr lang="zh-TW" altLang="zh-HK" sz="1200" kern="1200" dirty="0" smtClean="0">
                <a:solidFill>
                  <a:schemeClr val="tx1"/>
                </a:solidFill>
                <a:effectLst/>
                <a:latin typeface="+mn-lt"/>
                <a:ea typeface="+mn-ea"/>
                <a:cs typeface="+mn-cs"/>
              </a:rPr>
              <a:t>不輕忽</a:t>
            </a:r>
          </a:p>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24</a:t>
            </a:fld>
            <a:endParaRPr lang="zh-HK" altLang="en-US"/>
          </a:p>
        </p:txBody>
      </p:sp>
    </p:spTree>
    <p:extLst>
      <p:ext uri="{BB962C8B-B14F-4D97-AF65-F5344CB8AC3E}">
        <p14:creationId xmlns:p14="http://schemas.microsoft.com/office/powerpoint/2010/main" val="4179219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zh-TW" altLang="en-US" dirty="0" smtClean="0"/>
              <a:t>不是奉獻多少，奉獻甚麼，奉上再多不算多</a:t>
            </a:r>
            <a:endParaRPr lang="en-US" altLang="zh-TW" dirty="0" smtClean="0"/>
          </a:p>
          <a:p>
            <a:pPr marL="171450" indent="-171450">
              <a:buFont typeface="Arial" panose="020B0604020202020204" pitchFamily="34" charset="0"/>
              <a:buChar char="•"/>
            </a:pPr>
            <a:r>
              <a:rPr lang="zh-TW" altLang="en-US" dirty="0" smtClean="0"/>
              <a:t>散紙  </a:t>
            </a:r>
            <a:r>
              <a:rPr lang="en-US" altLang="zh-TW" dirty="0" smtClean="0"/>
              <a:t>//</a:t>
            </a:r>
            <a:r>
              <a:rPr lang="zh-TW" altLang="en-US" dirty="0" smtClean="0"/>
              <a:t> 零頭</a:t>
            </a:r>
            <a:endParaRPr lang="en-US" altLang="zh-TW" dirty="0" smtClean="0"/>
          </a:p>
          <a:p>
            <a:pPr marL="171450" indent="-171450">
              <a:buFont typeface="Arial" panose="020B0604020202020204" pitchFamily="34" charset="0"/>
              <a:buChar char="•"/>
            </a:pPr>
            <a:endParaRPr lang="en-US" altLang="zh-TW" dirty="0" smtClean="0"/>
          </a:p>
          <a:p>
            <a:pPr marL="171450" indent="-171450">
              <a:buFont typeface="Arial" panose="020B0604020202020204" pitchFamily="34" charset="0"/>
              <a:buChar char="•"/>
            </a:pPr>
            <a:r>
              <a:rPr lang="zh-TW" altLang="en-US" dirty="0" smtClean="0"/>
              <a:t>耶穌看重 ： </a:t>
            </a:r>
            <a:r>
              <a:rPr lang="en-US" altLang="zh-TW" dirty="0" smtClean="0"/>
              <a:t>NOT</a:t>
            </a:r>
            <a:r>
              <a:rPr lang="zh-TW" altLang="en-US" baseline="0" dirty="0" smtClean="0"/>
              <a:t> 奉上甚麼，</a:t>
            </a:r>
            <a:r>
              <a:rPr lang="zh-TW" altLang="en-US" dirty="0" smtClean="0"/>
              <a:t>  為自己留下多少</a:t>
            </a:r>
            <a:endParaRPr lang="en-US" altLang="zh-TW" dirty="0" smtClean="0"/>
          </a:p>
          <a:p>
            <a:pPr marL="171450" indent="-171450">
              <a:buFont typeface="Arial" panose="020B0604020202020204" pitchFamily="34" charset="0"/>
              <a:buChar char="•"/>
            </a:pPr>
            <a:r>
              <a:rPr lang="en-US" altLang="zh-TW" dirty="0" smtClean="0"/>
              <a:t>(</a:t>
            </a:r>
            <a:r>
              <a:rPr lang="zh-TW" altLang="en-US" dirty="0" smtClean="0"/>
              <a:t>豪無保留，豪無吝色</a:t>
            </a:r>
            <a:r>
              <a:rPr lang="en-US" altLang="zh-TW" dirty="0" smtClean="0"/>
              <a:t>)</a:t>
            </a:r>
            <a:r>
              <a:rPr lang="zh-TW" altLang="en-US" dirty="0" smtClean="0"/>
              <a:t>   我寶貴的，主！我願意</a:t>
            </a:r>
            <a:r>
              <a:rPr lang="en-US" altLang="zh-TW" dirty="0" smtClean="0"/>
              <a:t>… … </a:t>
            </a:r>
          </a:p>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27</a:t>
            </a:fld>
            <a:endParaRPr lang="zh-HK" altLang="en-US"/>
          </a:p>
        </p:txBody>
      </p:sp>
    </p:spTree>
    <p:extLst>
      <p:ext uri="{BB962C8B-B14F-4D97-AF65-F5344CB8AC3E}">
        <p14:creationId xmlns:p14="http://schemas.microsoft.com/office/powerpoint/2010/main" val="116613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28</a:t>
            </a:r>
            <a:r>
              <a:rPr lang="zh-TW" altLang="en-US" dirty="0" smtClean="0"/>
              <a:t> 次</a:t>
            </a:r>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41</a:t>
            </a:fld>
            <a:endParaRPr lang="zh-HK" altLang="en-US"/>
          </a:p>
        </p:txBody>
      </p:sp>
    </p:spTree>
    <p:extLst>
      <p:ext uri="{BB962C8B-B14F-4D97-AF65-F5344CB8AC3E}">
        <p14:creationId xmlns:p14="http://schemas.microsoft.com/office/powerpoint/2010/main" val="2246467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95" name="Group 94"/>
          <p:cNvGrpSpPr/>
          <p:nvPr/>
        </p:nvGrpSpPr>
        <p:grpSpPr>
          <a:xfrm>
            <a:off x="0" y="-22858"/>
            <a:ext cx="9067800" cy="5166955"/>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C5A998EF-58D7-43F9-AA25-41587B60630A}" type="datetimeFigureOut">
              <a:rPr lang="zh-HK" altLang="en-US" smtClean="0"/>
              <a:t>2/6/2018</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7C6A076F-5473-48E8-93EA-6C53440BADCC}" type="slidenum">
              <a:rPr lang="zh-HK" altLang="en-US" smtClean="0"/>
              <a:t>‹#›</a:t>
            </a:fld>
            <a:endParaRPr lang="zh-HK" altLang="en-US"/>
          </a:p>
        </p:txBody>
      </p:sp>
      <p:sp>
        <p:nvSpPr>
          <p:cNvPr id="113" name="Rectangle 112"/>
          <p:cNvSpPr/>
          <p:nvPr/>
        </p:nvSpPr>
        <p:spPr>
          <a:xfrm>
            <a:off x="0" y="1428750"/>
            <a:ext cx="4953000" cy="234315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1543050"/>
            <a:ext cx="4801394" cy="2115741"/>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1597819"/>
            <a:ext cx="4419600" cy="1200245"/>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28600" y="2800350"/>
            <a:ext cx="4419600" cy="8001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C5A998EF-58D7-43F9-AA25-41587B60630A}" type="datetimeFigureOut">
              <a:rPr lang="zh-HK" altLang="en-US" smtClean="0"/>
              <a:t>2/6/2018</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C5A998EF-58D7-43F9-AA25-41587B60630A}" type="datetimeFigureOut">
              <a:rPr lang="zh-HK" altLang="en-US" smtClean="0"/>
              <a:t>2/6/2018</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C5A998EF-58D7-43F9-AA25-41587B60630A}" type="datetimeFigureOut">
              <a:rPr lang="zh-HK" altLang="en-US" smtClean="0"/>
              <a:t>2/6/2018</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2" y="-22859"/>
            <a:ext cx="9067799" cy="363474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3233376"/>
            <a:ext cx="9144000" cy="142875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3290526"/>
            <a:ext cx="9144000" cy="11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4603785"/>
            <a:ext cx="9144000" cy="11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4216023"/>
            <a:ext cx="8305800" cy="310987"/>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95" name="Title 94"/>
          <p:cNvSpPr>
            <a:spLocks noGrp="1"/>
          </p:cNvSpPr>
          <p:nvPr>
            <p:ph type="title"/>
          </p:nvPr>
        </p:nvSpPr>
        <p:spPr>
          <a:xfrm>
            <a:off x="457200" y="3347676"/>
            <a:ext cx="8305800" cy="857250"/>
          </a:xfrm>
        </p:spPr>
        <p:txBody>
          <a:bodyPr/>
          <a:lstStyle/>
          <a:p>
            <a:r>
              <a:rPr lang="zh-TW" altLang="en-US" smtClean="0"/>
              <a:t>按一下以編輯母片標題樣式</a:t>
            </a:r>
            <a:endParaRPr lang="en-US"/>
          </a:p>
        </p:txBody>
      </p:sp>
      <p:sp>
        <p:nvSpPr>
          <p:cNvPr id="2" name="Date Placeholder 1"/>
          <p:cNvSpPr>
            <a:spLocks noGrp="1"/>
          </p:cNvSpPr>
          <p:nvPr>
            <p:ph type="dt" sz="half" idx="10"/>
          </p:nvPr>
        </p:nvSpPr>
        <p:spPr/>
        <p:txBody>
          <a:bodyPr/>
          <a:lstStyle/>
          <a:p>
            <a:fld id="{C5A998EF-58D7-43F9-AA25-41587B60630A}" type="datetimeFigureOut">
              <a:rPr lang="zh-HK" altLang="en-US" smtClean="0"/>
              <a:t>2/6/2018</a:t>
            </a:fld>
            <a:endParaRPr lang="zh-HK" altLang="en-US"/>
          </a:p>
        </p:txBody>
      </p:sp>
      <p:sp>
        <p:nvSpPr>
          <p:cNvPr id="91" name="Footer Placeholder 90"/>
          <p:cNvSpPr>
            <a:spLocks noGrp="1"/>
          </p:cNvSpPr>
          <p:nvPr>
            <p:ph type="ftr" sz="quarter" idx="11"/>
          </p:nvPr>
        </p:nvSpPr>
        <p:spPr/>
        <p:txBody>
          <a:bodyPr/>
          <a:lstStyle/>
          <a:p>
            <a:endParaRPr lang="zh-HK" altLang="en-US"/>
          </a:p>
        </p:txBody>
      </p:sp>
      <p:sp>
        <p:nvSpPr>
          <p:cNvPr id="92" name="Slide Number Placeholder 91"/>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fld id="{C5A998EF-58D7-43F9-AA25-41587B60630A}" type="datetimeFigureOut">
              <a:rPr lang="zh-HK" altLang="en-US" smtClean="0"/>
              <a:t>2/6/2018</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fld id="{C5A998EF-58D7-43F9-AA25-41587B60630A}" type="datetimeFigureOut">
              <a:rPr lang="zh-HK" altLang="en-US" smtClean="0"/>
              <a:t>2/6/2018</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C5A998EF-58D7-43F9-AA25-41587B60630A}" type="datetimeFigureOut">
              <a:rPr lang="zh-HK" altLang="en-US" smtClean="0"/>
              <a:t>2/6/2018</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A998EF-58D7-43F9-AA25-41587B60630A}" type="datetimeFigureOut">
              <a:rPr lang="zh-HK" altLang="en-US" smtClean="0"/>
              <a:t>2/6/2018</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04788"/>
            <a:ext cx="548640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C5A998EF-58D7-43F9-AA25-41587B60630A}" type="datetimeFigureOut">
              <a:rPr lang="zh-HK" altLang="en-US" smtClean="0"/>
              <a:t>2/6/2018</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7C6A076F-5473-48E8-93EA-6C53440BADCC}" type="slidenum">
              <a:rPr lang="zh-HK" altLang="en-US" smtClean="0"/>
              <a:t>‹#›</a:t>
            </a:fld>
            <a:endParaRPr lang="zh-HK" altLang="en-US"/>
          </a:p>
        </p:txBody>
      </p:sp>
      <p:sp>
        <p:nvSpPr>
          <p:cNvPr id="37" name="Rectangle 36"/>
          <p:cNvSpPr/>
          <p:nvPr/>
        </p:nvSpPr>
        <p:spPr>
          <a:xfrm>
            <a:off x="0" y="1172718"/>
            <a:ext cx="2761488" cy="2484882"/>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505347" y="2415905"/>
            <a:ext cx="226314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284732"/>
            <a:ext cx="2651760" cy="11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3550158"/>
            <a:ext cx="2651760" cy="11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426464"/>
            <a:ext cx="2377440" cy="10287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152400" y="2455164"/>
            <a:ext cx="2377440" cy="10287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285750"/>
            <a:ext cx="5562600" cy="42291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5" name="Date Placeholder 4"/>
          <p:cNvSpPr>
            <a:spLocks noGrp="1"/>
          </p:cNvSpPr>
          <p:nvPr>
            <p:ph type="dt" sz="half" idx="10"/>
          </p:nvPr>
        </p:nvSpPr>
        <p:spPr/>
        <p:txBody>
          <a:bodyPr/>
          <a:lstStyle/>
          <a:p>
            <a:fld id="{C5A998EF-58D7-43F9-AA25-41587B60630A}" type="datetimeFigureOut">
              <a:rPr lang="zh-HK" altLang="en-US" smtClean="0"/>
              <a:t>2/6/2018</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7C6A076F-5473-48E8-93EA-6C53440BADCC}" type="slidenum">
              <a:rPr lang="zh-HK" altLang="en-US" smtClean="0"/>
              <a:t>‹#›</a:t>
            </a:fld>
            <a:endParaRPr lang="zh-HK" altLang="en-US"/>
          </a:p>
        </p:txBody>
      </p:sp>
      <p:sp>
        <p:nvSpPr>
          <p:cNvPr id="33" name="Rectangle 32"/>
          <p:cNvSpPr/>
          <p:nvPr/>
        </p:nvSpPr>
        <p:spPr>
          <a:xfrm>
            <a:off x="0" y="1172718"/>
            <a:ext cx="2761488" cy="2484882"/>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505347" y="2415905"/>
            <a:ext cx="226314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284732"/>
            <a:ext cx="2651760" cy="11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3550158"/>
            <a:ext cx="2651760" cy="11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428750"/>
            <a:ext cx="2377440" cy="10287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152400" y="2457450"/>
            <a:ext cx="2377440" cy="10287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02870"/>
            <a:ext cx="8869680" cy="493776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b">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457200" y="4734306"/>
            <a:ext cx="2133600" cy="273844"/>
          </a:xfrm>
          <a:prstGeom prst="rect">
            <a:avLst/>
          </a:prstGeom>
        </p:spPr>
        <p:txBody>
          <a:bodyPr vert="horz" lIns="91440" tIns="45720" rIns="91440" bIns="45720" rtlCol="0" anchor="ctr"/>
          <a:lstStyle>
            <a:lvl1pPr algn="l">
              <a:defRPr sz="1200">
                <a:solidFill>
                  <a:schemeClr val="tx2"/>
                </a:solidFill>
              </a:defRPr>
            </a:lvl1pPr>
          </a:lstStyle>
          <a:p>
            <a:fld id="{C5A998EF-58D7-43F9-AA25-41587B60630A}" type="datetimeFigureOut">
              <a:rPr lang="zh-HK" altLang="en-US" smtClean="0"/>
              <a:t>2/6/2018</a:t>
            </a:fld>
            <a:endParaRPr lang="zh-HK" altLang="en-US"/>
          </a:p>
        </p:txBody>
      </p:sp>
      <p:sp>
        <p:nvSpPr>
          <p:cNvPr id="5" name="Footer Placeholder 4"/>
          <p:cNvSpPr>
            <a:spLocks noGrp="1"/>
          </p:cNvSpPr>
          <p:nvPr>
            <p:ph type="ftr" sz="quarter" idx="3"/>
          </p:nvPr>
        </p:nvSpPr>
        <p:spPr>
          <a:xfrm>
            <a:off x="2831123" y="4734306"/>
            <a:ext cx="3481754" cy="273844"/>
          </a:xfrm>
          <a:prstGeom prst="rect">
            <a:avLst/>
          </a:prstGeom>
        </p:spPr>
        <p:txBody>
          <a:bodyPr vert="horz" lIns="91440" tIns="45720" rIns="91440" bIns="45720" rtlCol="0" anchor="ctr"/>
          <a:lstStyle>
            <a:lvl1pPr algn="ctr">
              <a:defRPr sz="1200">
                <a:solidFill>
                  <a:schemeClr val="tx2"/>
                </a:solidFill>
              </a:defRPr>
            </a:lvl1pPr>
          </a:lstStyle>
          <a:p>
            <a:endParaRPr lang="zh-HK" altLang="en-US"/>
          </a:p>
        </p:txBody>
      </p:sp>
      <p:sp>
        <p:nvSpPr>
          <p:cNvPr id="6" name="Slide Number Placeholder 5"/>
          <p:cNvSpPr>
            <a:spLocks noGrp="1"/>
          </p:cNvSpPr>
          <p:nvPr>
            <p:ph type="sldNum" sz="quarter" idx="4"/>
          </p:nvPr>
        </p:nvSpPr>
        <p:spPr>
          <a:xfrm>
            <a:off x="6553200" y="4734306"/>
            <a:ext cx="2133600" cy="273844"/>
          </a:xfrm>
          <a:prstGeom prst="rect">
            <a:avLst/>
          </a:prstGeom>
        </p:spPr>
        <p:txBody>
          <a:bodyPr vert="horz" lIns="91440" tIns="45720" rIns="91440" bIns="45720" rtlCol="0" anchor="ctr"/>
          <a:lstStyle>
            <a:lvl1pPr algn="r">
              <a:defRPr sz="1200">
                <a:solidFill>
                  <a:schemeClr val="tx2"/>
                </a:solidFill>
              </a:defRPr>
            </a:lvl1pPr>
          </a:lstStyle>
          <a:p>
            <a:fld id="{7C6A076F-5473-48E8-93EA-6C53440BADCC}" type="slidenum">
              <a:rPr lang="zh-HK" altLang="en-US" smtClean="0"/>
              <a:t>‹#›</a:t>
            </a:fld>
            <a:endParaRPr lang="zh-HK" altLang="en-US"/>
          </a:p>
        </p:txBody>
      </p:sp>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8.jpeg"/><Relationship Id="rId18" Type="http://schemas.microsoft.com/office/2007/relationships/hdphoto" Target="../media/hdphoto3.wdp"/><Relationship Id="rId3" Type="http://schemas.openxmlformats.org/officeDocument/2006/relationships/image" Target="../media/image29.jpeg"/><Relationship Id="rId7" Type="http://schemas.openxmlformats.org/officeDocument/2006/relationships/image" Target="../media/image26.jpeg"/><Relationship Id="rId12" Type="http://schemas.microsoft.com/office/2007/relationships/hdphoto" Target="../media/hdphoto1.wdp"/><Relationship Id="rId17" Type="http://schemas.openxmlformats.org/officeDocument/2006/relationships/image" Target="../media/image37.jpeg"/><Relationship Id="rId2" Type="http://schemas.openxmlformats.org/officeDocument/2006/relationships/image" Target="../media/image3.jpeg"/><Relationship Id="rId16" Type="http://schemas.openxmlformats.org/officeDocument/2006/relationships/image" Target="../media/image36.jpeg"/><Relationship Id="rId20"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4.jpeg"/><Relationship Id="rId5" Type="http://schemas.openxmlformats.org/officeDocument/2006/relationships/image" Target="../media/image24.jpeg"/><Relationship Id="rId15" Type="http://schemas.microsoft.com/office/2007/relationships/hdphoto" Target="../media/hdphoto2.wdp"/><Relationship Id="rId10" Type="http://schemas.openxmlformats.org/officeDocument/2006/relationships/image" Target="../media/image33.jpeg"/><Relationship Id="rId19" Type="http://schemas.openxmlformats.org/officeDocument/2006/relationships/image" Target="../media/image38.jpeg"/><Relationship Id="rId4" Type="http://schemas.openxmlformats.org/officeDocument/2006/relationships/image" Target="../media/image30.jpeg"/><Relationship Id="rId9" Type="http://schemas.openxmlformats.org/officeDocument/2006/relationships/image" Target="../media/image32.jpeg"/><Relationship Id="rId14"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8.jpeg"/><Relationship Id="rId3" Type="http://schemas.openxmlformats.org/officeDocument/2006/relationships/image" Target="../media/image29.jpeg"/><Relationship Id="rId7" Type="http://schemas.openxmlformats.org/officeDocument/2006/relationships/image" Target="../media/image26.jpeg"/><Relationship Id="rId12" Type="http://schemas.microsoft.com/office/2007/relationships/hdphoto" Target="../media/hdphoto1.wdp"/><Relationship Id="rId2" Type="http://schemas.openxmlformats.org/officeDocument/2006/relationships/image" Target="../media/image3.jpeg"/><Relationship Id="rId16"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4.jpeg"/><Relationship Id="rId5" Type="http://schemas.openxmlformats.org/officeDocument/2006/relationships/image" Target="../media/image24.jpeg"/><Relationship Id="rId15" Type="http://schemas.openxmlformats.org/officeDocument/2006/relationships/image" Target="../media/image39.png"/><Relationship Id="rId10" Type="http://schemas.openxmlformats.org/officeDocument/2006/relationships/image" Target="../media/image33.jpeg"/><Relationship Id="rId4" Type="http://schemas.openxmlformats.org/officeDocument/2006/relationships/image" Target="../media/image30.jpeg"/><Relationship Id="rId9" Type="http://schemas.openxmlformats.org/officeDocument/2006/relationships/image" Target="../media/image32.jpeg"/><Relationship Id="rId1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民數記第五講</a:t>
            </a:r>
            <a:endParaRPr lang="zh-HK" altLang="en-US" dirty="0"/>
          </a:p>
        </p:txBody>
      </p:sp>
      <p:sp>
        <p:nvSpPr>
          <p:cNvPr id="3" name="副標題 2"/>
          <p:cNvSpPr>
            <a:spLocks noGrp="1"/>
          </p:cNvSpPr>
          <p:nvPr>
            <p:ph type="subTitle" idx="1"/>
          </p:nvPr>
        </p:nvSpPr>
        <p:spPr/>
        <p:txBody>
          <a:bodyPr>
            <a:normAutofit/>
          </a:bodyPr>
          <a:lstStyle/>
          <a:p>
            <a:r>
              <a:rPr lang="zh-TW" altLang="en-US" sz="3200" b="1" dirty="0" smtClean="0"/>
              <a:t>第</a:t>
            </a:r>
            <a:r>
              <a:rPr lang="en-US" altLang="zh-TW" sz="3200" b="1" dirty="0" smtClean="0"/>
              <a:t>7</a:t>
            </a:r>
            <a:r>
              <a:rPr lang="zh-TW" altLang="en-US" sz="3200" b="1" dirty="0" smtClean="0"/>
              <a:t>章：奉獻</a:t>
            </a:r>
            <a:endParaRPr lang="zh-HK" altLang="en-US" sz="3200" b="1"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094" t="28557" r="10585" b="25117"/>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6336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pPr algn="ctr"/>
            <a:r>
              <a:rPr lang="zh-TW" altLang="en-US" dirty="0" smtClean="0"/>
              <a:t>奉獻的聖經教導</a:t>
            </a:r>
            <a:endParaRPr lang="zh-HK" altLang="en-US" dirty="0"/>
          </a:p>
        </p:txBody>
      </p:sp>
      <p:sp>
        <p:nvSpPr>
          <p:cNvPr id="4" name="橢圓 3"/>
          <p:cNvSpPr/>
          <p:nvPr/>
        </p:nvSpPr>
        <p:spPr>
          <a:xfrm>
            <a:off x="395536" y="339502"/>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獻給上</a:t>
            </a:r>
            <a:r>
              <a:rPr lang="zh-TW" altLang="en-US" sz="2800" b="1" dirty="0"/>
              <a:t>主</a:t>
            </a:r>
            <a:endParaRPr lang="zh-HK" altLang="en-US" sz="2800" b="1" dirty="0"/>
          </a:p>
          <a:p>
            <a:pPr algn="ctr"/>
            <a:r>
              <a:rPr lang="zh-TW" altLang="en-US" sz="2800" b="1" dirty="0" smtClean="0"/>
              <a:t>分別為聖</a:t>
            </a:r>
            <a:endParaRPr lang="zh-HK" altLang="en-US" sz="2800" b="1" dirty="0"/>
          </a:p>
        </p:txBody>
      </p:sp>
      <p:pic>
        <p:nvPicPr>
          <p:cNvPr id="92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3628" t="22266" r="9533" b="31931"/>
          <a:stretch/>
        </p:blipFill>
        <p:spPr bwMode="auto">
          <a:xfrm>
            <a:off x="-67538" y="0"/>
            <a:ext cx="9320057"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391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文字方塊 1"/>
          <p:cNvSpPr txBox="1"/>
          <p:nvPr/>
        </p:nvSpPr>
        <p:spPr>
          <a:xfrm>
            <a:off x="179512" y="116180"/>
            <a:ext cx="1944216" cy="523220"/>
          </a:xfrm>
          <a:prstGeom prst="rect">
            <a:avLst/>
          </a:prstGeom>
          <a:noFill/>
        </p:spPr>
        <p:txBody>
          <a:bodyPr wrap="square" rtlCol="0">
            <a:spAutoFit/>
          </a:bodyPr>
          <a:lstStyle/>
          <a:p>
            <a:r>
              <a:rPr lang="zh-TW" altLang="en-US" sz="2800" b="1" dirty="0" smtClean="0">
                <a:solidFill>
                  <a:schemeClr val="accent6">
                    <a:lumMod val="50000"/>
                  </a:schemeClr>
                </a:solidFill>
                <a:latin typeface="cwTeX 圓體" panose="02000609000000000000" pitchFamily="49" charset="-120"/>
                <a:ea typeface="cwTeX 圓體" panose="02000609000000000000" pitchFamily="49" charset="-120"/>
              </a:rPr>
              <a:t>經文結構：</a:t>
            </a:r>
            <a:endParaRPr lang="zh-HK" altLang="en-US" sz="2800" b="1" dirty="0">
              <a:solidFill>
                <a:schemeClr val="accent6">
                  <a:lumMod val="50000"/>
                </a:schemeClr>
              </a:solidFill>
              <a:latin typeface="cwTeX 圓體" panose="02000609000000000000" pitchFamily="49" charset="-120"/>
              <a:ea typeface="cwTeX 圓體" panose="02000609000000000000" pitchFamily="49"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56681045"/>
              </p:ext>
            </p:extLst>
          </p:nvPr>
        </p:nvGraphicFramePr>
        <p:xfrm>
          <a:off x="323528" y="639400"/>
          <a:ext cx="8568951" cy="4308616"/>
        </p:xfrm>
        <a:graphic>
          <a:graphicData uri="http://schemas.openxmlformats.org/drawingml/2006/table">
            <a:tbl>
              <a:tblPr firstRow="1" bandRow="1">
                <a:tableStyleId>{22838BEF-8BB2-4498-84A7-C5851F593DF1}</a:tableStyleId>
              </a:tblPr>
              <a:tblGrid>
                <a:gridCol w="2856317"/>
                <a:gridCol w="2856317"/>
                <a:gridCol w="2856317"/>
              </a:tblGrid>
              <a:tr h="1077154">
                <a:tc>
                  <a:txBody>
                    <a:bodyPr/>
                    <a:lstStyle/>
                    <a:p>
                      <a:r>
                        <a:rPr lang="en-US" altLang="zh-TW" sz="1600" dirty="0" smtClean="0">
                          <a:latin typeface="Adobe 繁黑體 Std B" pitchFamily="34" charset="-120"/>
                          <a:ea typeface="Adobe 繁黑體 Std B" pitchFamily="34" charset="-120"/>
                        </a:rPr>
                        <a:t>7:12</a:t>
                      </a:r>
                      <a:r>
                        <a:rPr lang="zh-TW" altLang="en-US" sz="1600" b="0" i="0" kern="1200" dirty="0" smtClean="0">
                          <a:solidFill>
                            <a:schemeClr val="dk1"/>
                          </a:solidFill>
                          <a:effectLst/>
                          <a:latin typeface="Adobe 繁黑體 Std B" pitchFamily="34" charset="-120"/>
                          <a:ea typeface="Adobe 繁黑體 Std B" pitchFamily="34" charset="-120"/>
                          <a:cs typeface="+mn-cs"/>
                        </a:rPr>
                        <a:t> </a:t>
                      </a:r>
                      <a:r>
                        <a:rPr lang="zh-TW" altLang="en-US" sz="1800" b="1" i="0" kern="1200" dirty="0" smtClean="0">
                          <a:solidFill>
                            <a:srgbClr val="FF0000"/>
                          </a:solidFill>
                          <a:effectLst/>
                          <a:latin typeface="Adobe 繁黑體 Std B" pitchFamily="34" charset="-120"/>
                          <a:ea typeface="Adobe 繁黑體 Std B" pitchFamily="34" charset="-120"/>
                          <a:cs typeface="+mn-cs"/>
                        </a:rPr>
                        <a:t>頭一日獻供物的、是猶大支派</a:t>
                      </a:r>
                      <a:r>
                        <a:rPr lang="zh-TW" altLang="en-US" sz="1400" b="0" i="0" kern="1200" dirty="0" smtClean="0">
                          <a:solidFill>
                            <a:schemeClr val="dk1"/>
                          </a:solidFill>
                          <a:effectLst/>
                          <a:latin typeface="Adobe 繁黑體 Std B" pitchFamily="34" charset="-120"/>
                          <a:ea typeface="Adobe 繁黑體 Std B" pitchFamily="34" charset="-120"/>
                          <a:cs typeface="+mn-cs"/>
                        </a:rPr>
                        <a:t>的亞米拿達的兒子拿順。</a:t>
                      </a:r>
                      <a:r>
                        <a:rPr lang="zh-TW" altLang="en-US" sz="1400" dirty="0" smtClean="0">
                          <a:latin typeface="Adobe 繁黑體 Std B" pitchFamily="34" charset="-120"/>
                          <a:ea typeface="Adobe 繁黑體 Std B" pitchFamily="34" charset="-120"/>
                        </a:rPr>
                        <a:t/>
                      </a:r>
                      <a:br>
                        <a:rPr lang="zh-TW" altLang="en-US" sz="1400" dirty="0" smtClean="0">
                          <a:latin typeface="Adobe 繁黑體 Std B" pitchFamily="34" charset="-120"/>
                          <a:ea typeface="Adobe 繁黑體 Std B" pitchFamily="34" charset="-120"/>
                        </a:rPr>
                      </a:br>
                      <a:r>
                        <a:rPr lang="en-US" altLang="zh-TW" sz="1400" dirty="0" smtClean="0">
                          <a:latin typeface="Adobe 繁黑體 Std B" pitchFamily="34" charset="-120"/>
                          <a:ea typeface="Adobe 繁黑體 Std B" pitchFamily="34" charset="-120"/>
                        </a:rPr>
                        <a:t>7:13</a:t>
                      </a:r>
                      <a:r>
                        <a:rPr lang="zh-TW" altLang="en-US" sz="1400" b="0" i="0" kern="1200" dirty="0" smtClean="0">
                          <a:solidFill>
                            <a:schemeClr val="dk1"/>
                          </a:solidFill>
                          <a:effectLst/>
                          <a:latin typeface="Adobe 繁黑體 Std B" pitchFamily="34" charset="-120"/>
                          <a:ea typeface="Adobe 繁黑體 Std B" pitchFamily="34" charset="-120"/>
                          <a:cs typeface="+mn-cs"/>
                        </a:rPr>
                        <a:t> 他的供物是</a:t>
                      </a:r>
                      <a:r>
                        <a:rPr lang="en-US" altLang="zh-TW" sz="1400" b="0" i="0" kern="1200" dirty="0" smtClean="0">
                          <a:solidFill>
                            <a:schemeClr val="dk1"/>
                          </a:solidFill>
                          <a:effectLst/>
                          <a:latin typeface="Adobe 繁黑體 Std B" pitchFamily="34" charset="-120"/>
                          <a:ea typeface="Adobe 繁黑體 Std B" pitchFamily="34" charset="-120"/>
                          <a:cs typeface="+mn-cs"/>
                        </a:rPr>
                        <a:t>…… </a:t>
                      </a:r>
                      <a:endParaRPr lang="zh-HK" altLang="en-US" sz="1400" dirty="0">
                        <a:latin typeface="Adobe 繁黑體 Std B" pitchFamily="34" charset="-120"/>
                        <a:ea typeface="Adobe 繁黑體 Std B" pitchFamily="34" charset="-120"/>
                      </a:endParaRPr>
                    </a:p>
                  </a:txBody>
                  <a:tcPr/>
                </a:tc>
                <a:tc>
                  <a:txBody>
                    <a:bodyPr/>
                    <a:lstStyle/>
                    <a:p>
                      <a:r>
                        <a:rPr lang="en-US" altLang="zh-TW" dirty="0" smtClean="0">
                          <a:latin typeface="Adobe 繁黑體 Std B" pitchFamily="34" charset="-120"/>
                          <a:ea typeface="Adobe 繁黑體 Std B" pitchFamily="34" charset="-120"/>
                        </a:rPr>
                        <a:t>7:36</a:t>
                      </a:r>
                      <a:r>
                        <a:rPr lang="zh-TW" altLang="en-US" sz="1800" b="0" i="0" kern="1200" dirty="0" smtClean="0">
                          <a:solidFill>
                            <a:schemeClr val="dk1"/>
                          </a:solidFill>
                          <a:effectLst/>
                          <a:latin typeface="Adobe 繁黑體 Std B" pitchFamily="34" charset="-120"/>
                          <a:ea typeface="Adobe 繁黑體 Std B" pitchFamily="34" charset="-120"/>
                          <a:cs typeface="+mn-cs"/>
                        </a:rPr>
                        <a:t> </a:t>
                      </a:r>
                      <a:r>
                        <a:rPr lang="zh-TW" altLang="en-US" sz="1800" b="1" i="0" kern="1200" dirty="0" smtClean="0">
                          <a:solidFill>
                            <a:srgbClr val="FF0000"/>
                          </a:solidFill>
                          <a:effectLst/>
                          <a:latin typeface="Adobe 繁黑體 Std B" pitchFamily="34" charset="-120"/>
                          <a:ea typeface="Adobe 繁黑體 Std B" pitchFamily="34" charset="-120"/>
                          <a:cs typeface="+mn-cs"/>
                        </a:rPr>
                        <a:t>第五日來獻的是西緬子孫</a:t>
                      </a:r>
                      <a:r>
                        <a:rPr lang="zh-TW" altLang="en-US" sz="1400" b="0" i="0" kern="1200" dirty="0" smtClean="0">
                          <a:solidFill>
                            <a:schemeClr val="dk1"/>
                          </a:solidFill>
                          <a:effectLst/>
                          <a:latin typeface="Adobe 繁黑體 Std B" pitchFamily="34" charset="-120"/>
                          <a:ea typeface="Adobe 繁黑體 Std B" pitchFamily="34" charset="-120"/>
                          <a:cs typeface="+mn-cs"/>
                        </a:rPr>
                        <a:t>的首領蘇利沙代的兒子示路蔑。</a:t>
                      </a:r>
                      <a:r>
                        <a:rPr lang="zh-TW" altLang="en-US" sz="1400" dirty="0" smtClean="0">
                          <a:latin typeface="Adobe 繁黑體 Std B" pitchFamily="34" charset="-120"/>
                          <a:ea typeface="Adobe 繁黑體 Std B" pitchFamily="34" charset="-120"/>
                        </a:rPr>
                        <a:t/>
                      </a:r>
                      <a:br>
                        <a:rPr lang="zh-TW" altLang="en-US" sz="1400" dirty="0" smtClean="0">
                          <a:latin typeface="Adobe 繁黑體 Std B" pitchFamily="34" charset="-120"/>
                          <a:ea typeface="Adobe 繁黑體 Std B" pitchFamily="34" charset="-120"/>
                        </a:rPr>
                      </a:br>
                      <a:r>
                        <a:rPr lang="en-US" altLang="zh-TW" sz="1400" dirty="0" smtClean="0">
                          <a:latin typeface="Adobe 繁黑體 Std B" pitchFamily="34" charset="-120"/>
                          <a:ea typeface="Adobe 繁黑體 Std B" pitchFamily="34" charset="-120"/>
                        </a:rPr>
                        <a:t>7:37</a:t>
                      </a:r>
                      <a:r>
                        <a:rPr lang="zh-TW" altLang="en-US" sz="1400" b="0" i="0" kern="1200" dirty="0" smtClean="0">
                          <a:solidFill>
                            <a:schemeClr val="dk1"/>
                          </a:solidFill>
                          <a:effectLst/>
                          <a:latin typeface="Adobe 繁黑體 Std B" pitchFamily="34" charset="-120"/>
                          <a:ea typeface="Adobe 繁黑體 Std B" pitchFamily="34" charset="-120"/>
                          <a:cs typeface="+mn-cs"/>
                        </a:rPr>
                        <a:t> 他的供物是</a:t>
                      </a:r>
                      <a:r>
                        <a:rPr lang="en-US" altLang="zh-TW" sz="1400" b="0" i="0" kern="1200" dirty="0" smtClean="0">
                          <a:solidFill>
                            <a:schemeClr val="dk1"/>
                          </a:solidFill>
                          <a:effectLst/>
                          <a:latin typeface="Adobe 繁黑體 Std B" pitchFamily="34" charset="-120"/>
                          <a:ea typeface="Adobe 繁黑體 Std B" pitchFamily="34" charset="-120"/>
                          <a:cs typeface="+mn-cs"/>
                        </a:rPr>
                        <a:t>… … </a:t>
                      </a:r>
                      <a:endParaRPr lang="zh-HK" altLang="en-US" sz="1400" dirty="0">
                        <a:latin typeface="Adobe 繁黑體 Std B" pitchFamily="34" charset="-120"/>
                        <a:ea typeface="Adobe 繁黑體 Std B" pitchFamily="34" charset="-120"/>
                      </a:endParaRPr>
                    </a:p>
                  </a:txBody>
                  <a:tcPr/>
                </a:tc>
                <a:tc>
                  <a:txBody>
                    <a:bodyPr/>
                    <a:lstStyle/>
                    <a:p>
                      <a:r>
                        <a:rPr lang="en-US" altLang="zh-TW" dirty="0" smtClean="0">
                          <a:latin typeface="Adobe 繁黑體 Std B" pitchFamily="34" charset="-120"/>
                          <a:ea typeface="Adobe 繁黑體 Std B" pitchFamily="34" charset="-120"/>
                        </a:rPr>
                        <a:t>7:60</a:t>
                      </a:r>
                      <a:r>
                        <a:rPr lang="zh-TW" altLang="en-US" sz="1800" b="0" i="0" kern="1200" dirty="0" smtClean="0">
                          <a:solidFill>
                            <a:schemeClr val="dk1"/>
                          </a:solidFill>
                          <a:effectLst/>
                          <a:latin typeface="Adobe 繁黑體 Std B" pitchFamily="34" charset="-120"/>
                          <a:ea typeface="Adobe 繁黑體 Std B" pitchFamily="34" charset="-120"/>
                          <a:cs typeface="+mn-cs"/>
                        </a:rPr>
                        <a:t> </a:t>
                      </a:r>
                      <a:r>
                        <a:rPr lang="zh-TW" altLang="en-US" sz="1800" b="1" i="0" kern="1200" dirty="0" smtClean="0">
                          <a:solidFill>
                            <a:srgbClr val="FF0000"/>
                          </a:solidFill>
                          <a:effectLst/>
                          <a:latin typeface="Adobe 繁黑體 Std B" pitchFamily="34" charset="-120"/>
                          <a:ea typeface="Adobe 繁黑體 Std B" pitchFamily="34" charset="-120"/>
                          <a:cs typeface="+mn-cs"/>
                        </a:rPr>
                        <a:t>第九日來獻的、是便雅憫子孫</a:t>
                      </a:r>
                      <a:r>
                        <a:rPr lang="zh-TW" altLang="en-US" sz="1400" b="0" i="0" kern="1200" dirty="0" smtClean="0">
                          <a:solidFill>
                            <a:schemeClr val="dk1"/>
                          </a:solidFill>
                          <a:effectLst/>
                          <a:latin typeface="Adobe 繁黑體 Std B" pitchFamily="34" charset="-120"/>
                          <a:ea typeface="Adobe 繁黑體 Std B" pitchFamily="34" charset="-120"/>
                          <a:cs typeface="+mn-cs"/>
                        </a:rPr>
                        <a:t>的首領基多尼的兒子亞比但。</a:t>
                      </a:r>
                      <a:r>
                        <a:rPr lang="zh-TW" altLang="en-US" sz="1400" dirty="0" smtClean="0">
                          <a:latin typeface="Adobe 繁黑體 Std B" pitchFamily="34" charset="-120"/>
                          <a:ea typeface="Adobe 繁黑體 Std B" pitchFamily="34" charset="-120"/>
                        </a:rPr>
                        <a:t/>
                      </a:r>
                      <a:br>
                        <a:rPr lang="zh-TW" altLang="en-US" sz="1400" dirty="0" smtClean="0">
                          <a:latin typeface="Adobe 繁黑體 Std B" pitchFamily="34" charset="-120"/>
                          <a:ea typeface="Adobe 繁黑體 Std B" pitchFamily="34" charset="-120"/>
                        </a:rPr>
                      </a:br>
                      <a:r>
                        <a:rPr lang="en-US" altLang="zh-TW" sz="1400" dirty="0" smtClean="0">
                          <a:latin typeface="Adobe 繁黑體 Std B" pitchFamily="34" charset="-120"/>
                          <a:ea typeface="Adobe 繁黑體 Std B" pitchFamily="34" charset="-120"/>
                        </a:rPr>
                        <a:t>7:61</a:t>
                      </a:r>
                      <a:r>
                        <a:rPr lang="zh-TW" altLang="en-US" sz="1400" b="0" i="0" kern="1200" dirty="0" smtClean="0">
                          <a:solidFill>
                            <a:schemeClr val="dk1"/>
                          </a:solidFill>
                          <a:effectLst/>
                          <a:latin typeface="Adobe 繁黑體 Std B" pitchFamily="34" charset="-120"/>
                          <a:ea typeface="Adobe 繁黑體 Std B" pitchFamily="34" charset="-120"/>
                          <a:cs typeface="+mn-cs"/>
                        </a:rPr>
                        <a:t> 他的供物是</a:t>
                      </a:r>
                      <a:r>
                        <a:rPr lang="en-US" altLang="zh-TW" sz="1400" b="0" i="0" kern="1200" dirty="0" smtClean="0">
                          <a:solidFill>
                            <a:schemeClr val="dk1"/>
                          </a:solidFill>
                          <a:effectLst/>
                          <a:latin typeface="Adobe 繁黑體 Std B" pitchFamily="34" charset="-120"/>
                          <a:ea typeface="Adobe 繁黑體 Std B" pitchFamily="34" charset="-120"/>
                          <a:cs typeface="+mn-cs"/>
                        </a:rPr>
                        <a:t>… … </a:t>
                      </a:r>
                      <a:endParaRPr lang="zh-HK" altLang="en-US" dirty="0">
                        <a:latin typeface="Adobe 繁黑體 Std B" pitchFamily="34" charset="-120"/>
                        <a:ea typeface="Adobe 繁黑體 Std B" pitchFamily="34" charset="-120"/>
                      </a:endParaRPr>
                    </a:p>
                  </a:txBody>
                  <a:tcPr/>
                </a:tc>
              </a:tr>
              <a:tr h="1077154">
                <a:tc>
                  <a:txBody>
                    <a:bodyPr/>
                    <a:lstStyle/>
                    <a:p>
                      <a:r>
                        <a:rPr lang="en-US" altLang="zh-TW" sz="1600" dirty="0" smtClean="0">
                          <a:latin typeface="Adobe 繁黑體 Std B" pitchFamily="34" charset="-120"/>
                          <a:ea typeface="Adobe 繁黑體 Std B" pitchFamily="34" charset="-120"/>
                        </a:rPr>
                        <a:t>7:18</a:t>
                      </a:r>
                      <a:r>
                        <a:rPr lang="zh-TW" altLang="en-US" sz="1600" b="0" i="0" kern="1200" dirty="0" smtClean="0">
                          <a:solidFill>
                            <a:schemeClr val="dk1"/>
                          </a:solidFill>
                          <a:effectLst/>
                          <a:latin typeface="Adobe 繁黑體 Std B" pitchFamily="34" charset="-120"/>
                          <a:ea typeface="Adobe 繁黑體 Std B" pitchFamily="34" charset="-120"/>
                          <a:cs typeface="+mn-cs"/>
                        </a:rPr>
                        <a:t> </a:t>
                      </a:r>
                      <a:r>
                        <a:rPr lang="zh-TW" altLang="en-US" sz="1800" b="1" i="0" kern="1200" dirty="0" smtClean="0">
                          <a:solidFill>
                            <a:srgbClr val="FF0000"/>
                          </a:solidFill>
                          <a:effectLst/>
                          <a:latin typeface="Adobe 繁黑體 Std B" pitchFamily="34" charset="-120"/>
                          <a:ea typeface="Adobe 繁黑體 Std B" pitchFamily="34" charset="-120"/>
                          <a:cs typeface="+mn-cs"/>
                        </a:rPr>
                        <a:t>第二日來獻的是以薩迦子孫</a:t>
                      </a:r>
                      <a:r>
                        <a:rPr lang="zh-TW" altLang="en-US" sz="1400" b="0" i="0" kern="1200" dirty="0" smtClean="0">
                          <a:solidFill>
                            <a:schemeClr val="dk1"/>
                          </a:solidFill>
                          <a:effectLst/>
                          <a:latin typeface="Adobe 繁黑體 Std B" pitchFamily="34" charset="-120"/>
                          <a:ea typeface="Adobe 繁黑體 Std B" pitchFamily="34" charset="-120"/>
                          <a:cs typeface="+mn-cs"/>
                        </a:rPr>
                        <a:t>的首領、蘇押的兒子拿坦業。</a:t>
                      </a:r>
                      <a:r>
                        <a:rPr lang="zh-TW" altLang="en-US" sz="1400" dirty="0" smtClean="0">
                          <a:latin typeface="Adobe 繁黑體 Std B" pitchFamily="34" charset="-120"/>
                          <a:ea typeface="Adobe 繁黑體 Std B" pitchFamily="34" charset="-120"/>
                        </a:rPr>
                        <a:t/>
                      </a:r>
                      <a:br>
                        <a:rPr lang="zh-TW" altLang="en-US" sz="1400" dirty="0" smtClean="0">
                          <a:latin typeface="Adobe 繁黑體 Std B" pitchFamily="34" charset="-120"/>
                          <a:ea typeface="Adobe 繁黑體 Std B" pitchFamily="34" charset="-120"/>
                        </a:rPr>
                      </a:br>
                      <a:r>
                        <a:rPr lang="en-US" altLang="zh-TW" sz="1400" dirty="0" smtClean="0">
                          <a:latin typeface="Adobe 繁黑體 Std B" pitchFamily="34" charset="-120"/>
                          <a:ea typeface="Adobe 繁黑體 Std B" pitchFamily="34" charset="-120"/>
                        </a:rPr>
                        <a:t>7:19</a:t>
                      </a:r>
                      <a:r>
                        <a:rPr lang="zh-TW" altLang="en-US" sz="1400" b="0" i="0" kern="1200" dirty="0" smtClean="0">
                          <a:solidFill>
                            <a:schemeClr val="dk1"/>
                          </a:solidFill>
                          <a:effectLst/>
                          <a:latin typeface="Adobe 繁黑體 Std B" pitchFamily="34" charset="-120"/>
                          <a:ea typeface="Adobe 繁黑體 Std B" pitchFamily="34" charset="-120"/>
                          <a:cs typeface="+mn-cs"/>
                        </a:rPr>
                        <a:t> 他獻為供物的是</a:t>
                      </a:r>
                      <a:r>
                        <a:rPr lang="en-US" altLang="zh-TW" sz="1400" b="0" i="0" kern="1200" dirty="0" smtClean="0">
                          <a:solidFill>
                            <a:schemeClr val="dk1"/>
                          </a:solidFill>
                          <a:effectLst/>
                          <a:latin typeface="Adobe 繁黑體 Std B" pitchFamily="34" charset="-120"/>
                          <a:ea typeface="Adobe 繁黑體 Std B" pitchFamily="34" charset="-120"/>
                          <a:cs typeface="+mn-cs"/>
                        </a:rPr>
                        <a:t>… … </a:t>
                      </a:r>
                      <a:endParaRPr lang="zh-HK" altLang="en-US" sz="1400" dirty="0">
                        <a:latin typeface="Adobe 繁黑體 Std B" pitchFamily="34" charset="-120"/>
                        <a:ea typeface="Adobe 繁黑體 Std B" pitchFamily="34" charset="-120"/>
                      </a:endParaRPr>
                    </a:p>
                  </a:txBody>
                  <a:tcPr/>
                </a:tc>
                <a:tc>
                  <a:txBody>
                    <a:bodyPr/>
                    <a:lstStyle/>
                    <a:p>
                      <a:r>
                        <a:rPr lang="en-US" altLang="zh-TW" dirty="0" smtClean="0">
                          <a:latin typeface="Adobe 繁黑體 Std B" pitchFamily="34" charset="-120"/>
                          <a:ea typeface="Adobe 繁黑體 Std B" pitchFamily="34" charset="-120"/>
                        </a:rPr>
                        <a:t>7:42</a:t>
                      </a:r>
                      <a:r>
                        <a:rPr lang="zh-TW" altLang="en-US" sz="1800" b="0" i="0" kern="1200" dirty="0" smtClean="0">
                          <a:solidFill>
                            <a:schemeClr val="dk1"/>
                          </a:solidFill>
                          <a:effectLst/>
                          <a:latin typeface="Adobe 繁黑體 Std B" pitchFamily="34" charset="-120"/>
                          <a:ea typeface="Adobe 繁黑體 Std B" pitchFamily="34" charset="-120"/>
                          <a:cs typeface="+mn-cs"/>
                        </a:rPr>
                        <a:t> </a:t>
                      </a:r>
                      <a:r>
                        <a:rPr lang="zh-TW" altLang="en-US" sz="1800" b="1" i="0" kern="1200" dirty="0" smtClean="0">
                          <a:solidFill>
                            <a:srgbClr val="FF0000"/>
                          </a:solidFill>
                          <a:effectLst/>
                          <a:latin typeface="Adobe 繁黑體 Std B" pitchFamily="34" charset="-120"/>
                          <a:ea typeface="Adobe 繁黑體 Std B" pitchFamily="34" charset="-120"/>
                          <a:cs typeface="+mn-cs"/>
                        </a:rPr>
                        <a:t>第六日來獻的、是迦得子孫</a:t>
                      </a:r>
                      <a:r>
                        <a:rPr lang="zh-TW" altLang="en-US" sz="1400" b="0" i="0" kern="1200" dirty="0" smtClean="0">
                          <a:solidFill>
                            <a:schemeClr val="dk1"/>
                          </a:solidFill>
                          <a:effectLst/>
                          <a:latin typeface="Adobe 繁黑體 Std B" pitchFamily="34" charset="-120"/>
                          <a:ea typeface="Adobe 繁黑體 Std B" pitchFamily="34" charset="-120"/>
                          <a:cs typeface="+mn-cs"/>
                        </a:rPr>
                        <a:t>的首領、丟珥的兒子以利雅薩。</a:t>
                      </a:r>
                      <a:r>
                        <a:rPr lang="zh-TW" altLang="en-US" sz="1400" dirty="0" smtClean="0">
                          <a:latin typeface="Adobe 繁黑體 Std B" pitchFamily="34" charset="-120"/>
                          <a:ea typeface="Adobe 繁黑體 Std B" pitchFamily="34" charset="-120"/>
                        </a:rPr>
                        <a:t/>
                      </a:r>
                      <a:br>
                        <a:rPr lang="zh-TW" altLang="en-US" sz="1400" dirty="0" smtClean="0">
                          <a:latin typeface="Adobe 繁黑體 Std B" pitchFamily="34" charset="-120"/>
                          <a:ea typeface="Adobe 繁黑體 Std B" pitchFamily="34" charset="-120"/>
                        </a:rPr>
                      </a:br>
                      <a:r>
                        <a:rPr lang="en-US" altLang="zh-TW" sz="1400" dirty="0" smtClean="0">
                          <a:latin typeface="Adobe 繁黑體 Std B" pitchFamily="34" charset="-120"/>
                          <a:ea typeface="Adobe 繁黑體 Std B" pitchFamily="34" charset="-120"/>
                        </a:rPr>
                        <a:t>7:43</a:t>
                      </a:r>
                      <a:r>
                        <a:rPr lang="zh-TW" altLang="en-US" sz="1400" b="0" i="0" kern="1200" dirty="0" smtClean="0">
                          <a:solidFill>
                            <a:schemeClr val="dk1"/>
                          </a:solidFill>
                          <a:effectLst/>
                          <a:latin typeface="Adobe 繁黑體 Std B" pitchFamily="34" charset="-120"/>
                          <a:ea typeface="Adobe 繁黑體 Std B" pitchFamily="34" charset="-120"/>
                          <a:cs typeface="+mn-cs"/>
                        </a:rPr>
                        <a:t> 他的供物是</a:t>
                      </a:r>
                      <a:r>
                        <a:rPr lang="en-US" altLang="zh-TW" sz="1400" b="0" i="0" kern="1200" dirty="0" smtClean="0">
                          <a:solidFill>
                            <a:schemeClr val="dk1"/>
                          </a:solidFill>
                          <a:effectLst/>
                          <a:latin typeface="Adobe 繁黑體 Std B" pitchFamily="34" charset="-120"/>
                          <a:ea typeface="Adobe 繁黑體 Std B" pitchFamily="34" charset="-120"/>
                          <a:cs typeface="+mn-cs"/>
                        </a:rPr>
                        <a:t>… … </a:t>
                      </a:r>
                      <a:endParaRPr lang="zh-HK" altLang="en-US" sz="1400" dirty="0">
                        <a:latin typeface="Adobe 繁黑體 Std B" pitchFamily="34" charset="-120"/>
                        <a:ea typeface="Adobe 繁黑體 Std B" pitchFamily="34" charset="-120"/>
                      </a:endParaRPr>
                    </a:p>
                  </a:txBody>
                  <a:tcPr/>
                </a:tc>
                <a:tc>
                  <a:txBody>
                    <a:bodyPr/>
                    <a:lstStyle/>
                    <a:p>
                      <a:r>
                        <a:rPr lang="en-US" altLang="zh-TW" dirty="0" smtClean="0">
                          <a:latin typeface="Adobe 繁黑體 Std B" pitchFamily="34" charset="-120"/>
                          <a:ea typeface="Adobe 繁黑體 Std B" pitchFamily="34" charset="-120"/>
                        </a:rPr>
                        <a:t>7:66</a:t>
                      </a:r>
                      <a:r>
                        <a:rPr lang="zh-TW" altLang="en-US" sz="1800" b="0" i="0" kern="1200" dirty="0" smtClean="0">
                          <a:solidFill>
                            <a:schemeClr val="dk1"/>
                          </a:solidFill>
                          <a:effectLst/>
                          <a:latin typeface="Adobe 繁黑體 Std B" pitchFamily="34" charset="-120"/>
                          <a:ea typeface="Adobe 繁黑體 Std B" pitchFamily="34" charset="-120"/>
                          <a:cs typeface="+mn-cs"/>
                        </a:rPr>
                        <a:t> </a:t>
                      </a:r>
                      <a:r>
                        <a:rPr lang="zh-TW" altLang="en-US" sz="1800" b="1" i="0" kern="1200" dirty="0" smtClean="0">
                          <a:solidFill>
                            <a:srgbClr val="FF0000"/>
                          </a:solidFill>
                          <a:effectLst/>
                          <a:latin typeface="Adobe 繁黑體 Std B" pitchFamily="34" charset="-120"/>
                          <a:ea typeface="Adobe 繁黑體 Std B" pitchFamily="34" charset="-120"/>
                          <a:cs typeface="+mn-cs"/>
                        </a:rPr>
                        <a:t>第十日來獻的、是但子孫</a:t>
                      </a:r>
                      <a:r>
                        <a:rPr lang="zh-TW" altLang="en-US" sz="1400" b="0" i="0" kern="1200" dirty="0" smtClean="0">
                          <a:solidFill>
                            <a:schemeClr val="dk1"/>
                          </a:solidFill>
                          <a:effectLst/>
                          <a:latin typeface="Adobe 繁黑體 Std B" pitchFamily="34" charset="-120"/>
                          <a:ea typeface="Adobe 繁黑體 Std B" pitchFamily="34" charset="-120"/>
                          <a:cs typeface="+mn-cs"/>
                        </a:rPr>
                        <a:t>的首領亞米沙代的兒子亞希以謝。</a:t>
                      </a:r>
                      <a:r>
                        <a:rPr lang="zh-TW" altLang="en-US" sz="1400" dirty="0" smtClean="0">
                          <a:latin typeface="Adobe 繁黑體 Std B" pitchFamily="34" charset="-120"/>
                          <a:ea typeface="Adobe 繁黑體 Std B" pitchFamily="34" charset="-120"/>
                        </a:rPr>
                        <a:t/>
                      </a:r>
                      <a:br>
                        <a:rPr lang="zh-TW" altLang="en-US" sz="1400" dirty="0" smtClean="0">
                          <a:latin typeface="Adobe 繁黑體 Std B" pitchFamily="34" charset="-120"/>
                          <a:ea typeface="Adobe 繁黑體 Std B" pitchFamily="34" charset="-120"/>
                        </a:rPr>
                      </a:br>
                      <a:r>
                        <a:rPr lang="en-US" altLang="zh-TW" sz="1400" dirty="0" smtClean="0">
                          <a:latin typeface="Adobe 繁黑體 Std B" pitchFamily="34" charset="-120"/>
                          <a:ea typeface="Adobe 繁黑體 Std B" pitchFamily="34" charset="-120"/>
                        </a:rPr>
                        <a:t>7:67</a:t>
                      </a:r>
                      <a:r>
                        <a:rPr lang="zh-TW" altLang="en-US" sz="1400" b="0" i="0" kern="1200" dirty="0" smtClean="0">
                          <a:solidFill>
                            <a:schemeClr val="dk1"/>
                          </a:solidFill>
                          <a:effectLst/>
                          <a:latin typeface="Adobe 繁黑體 Std B" pitchFamily="34" charset="-120"/>
                          <a:ea typeface="Adobe 繁黑體 Std B" pitchFamily="34" charset="-120"/>
                          <a:cs typeface="+mn-cs"/>
                        </a:rPr>
                        <a:t> 他的供物是</a:t>
                      </a:r>
                      <a:r>
                        <a:rPr lang="en-US" altLang="zh-TW" sz="1400" b="0" i="0" kern="1200" dirty="0" smtClean="0">
                          <a:solidFill>
                            <a:schemeClr val="dk1"/>
                          </a:solidFill>
                          <a:effectLst/>
                          <a:latin typeface="Adobe 繁黑體 Std B" pitchFamily="34" charset="-120"/>
                          <a:ea typeface="Adobe 繁黑體 Std B" pitchFamily="34" charset="-120"/>
                          <a:cs typeface="+mn-cs"/>
                        </a:rPr>
                        <a:t>…</a:t>
                      </a:r>
                      <a:r>
                        <a:rPr lang="en-US" altLang="zh-TW" sz="1400" b="0" i="0" kern="1200" baseline="0" dirty="0" smtClean="0">
                          <a:solidFill>
                            <a:schemeClr val="dk1"/>
                          </a:solidFill>
                          <a:effectLst/>
                          <a:latin typeface="Adobe 繁黑體 Std B" pitchFamily="34" charset="-120"/>
                          <a:ea typeface="Adobe 繁黑體 Std B" pitchFamily="34" charset="-120"/>
                          <a:cs typeface="+mn-cs"/>
                        </a:rPr>
                        <a:t> … </a:t>
                      </a:r>
                      <a:endParaRPr lang="zh-HK" altLang="en-US" sz="1400" dirty="0">
                        <a:latin typeface="Adobe 繁黑體 Std B" pitchFamily="34" charset="-120"/>
                        <a:ea typeface="Adobe 繁黑體 Std B" pitchFamily="34" charset="-120"/>
                      </a:endParaRPr>
                    </a:p>
                  </a:txBody>
                  <a:tcPr/>
                </a:tc>
              </a:tr>
              <a:tr h="1077154">
                <a:tc>
                  <a:txBody>
                    <a:bodyPr/>
                    <a:lstStyle/>
                    <a:p>
                      <a:r>
                        <a:rPr lang="en-US" altLang="zh-TW" dirty="0" smtClean="0">
                          <a:latin typeface="Adobe 繁黑體 Std B" pitchFamily="34" charset="-120"/>
                          <a:ea typeface="Adobe 繁黑體 Std B" pitchFamily="34" charset="-120"/>
                        </a:rPr>
                        <a:t>7:24</a:t>
                      </a:r>
                      <a:r>
                        <a:rPr lang="zh-TW" altLang="en-US" sz="1800" b="0" i="0" kern="1200" dirty="0" smtClean="0">
                          <a:solidFill>
                            <a:schemeClr val="dk1"/>
                          </a:solidFill>
                          <a:effectLst/>
                          <a:latin typeface="Adobe 繁黑體 Std B" pitchFamily="34" charset="-120"/>
                          <a:ea typeface="Adobe 繁黑體 Std B" pitchFamily="34" charset="-120"/>
                          <a:cs typeface="+mn-cs"/>
                        </a:rPr>
                        <a:t> </a:t>
                      </a:r>
                      <a:r>
                        <a:rPr lang="zh-TW" altLang="en-US" sz="1800" b="1" i="0" kern="1200" dirty="0" smtClean="0">
                          <a:solidFill>
                            <a:srgbClr val="FF0000"/>
                          </a:solidFill>
                          <a:effectLst/>
                          <a:latin typeface="Adobe 繁黑體 Std B" pitchFamily="34" charset="-120"/>
                          <a:ea typeface="Adobe 繁黑體 Std B" pitchFamily="34" charset="-120"/>
                          <a:cs typeface="+mn-cs"/>
                        </a:rPr>
                        <a:t>第三日來獻的是西布倫子孫</a:t>
                      </a:r>
                      <a:r>
                        <a:rPr lang="zh-TW" altLang="en-US" sz="1400" b="0" i="0" kern="1200" dirty="0" smtClean="0">
                          <a:solidFill>
                            <a:schemeClr val="dk1"/>
                          </a:solidFill>
                          <a:effectLst/>
                          <a:latin typeface="Adobe 繁黑體 Std B" pitchFamily="34" charset="-120"/>
                          <a:ea typeface="Adobe 繁黑體 Std B" pitchFamily="34" charset="-120"/>
                          <a:cs typeface="+mn-cs"/>
                        </a:rPr>
                        <a:t>的首領、希倫的兒子以利押。</a:t>
                      </a:r>
                      <a:r>
                        <a:rPr lang="zh-TW" altLang="en-US" sz="1400" dirty="0" smtClean="0">
                          <a:latin typeface="Adobe 繁黑體 Std B" pitchFamily="34" charset="-120"/>
                          <a:ea typeface="Adobe 繁黑體 Std B" pitchFamily="34" charset="-120"/>
                        </a:rPr>
                        <a:t/>
                      </a:r>
                      <a:br>
                        <a:rPr lang="zh-TW" altLang="en-US" sz="1400" dirty="0" smtClean="0">
                          <a:latin typeface="Adobe 繁黑體 Std B" pitchFamily="34" charset="-120"/>
                          <a:ea typeface="Adobe 繁黑體 Std B" pitchFamily="34" charset="-120"/>
                        </a:rPr>
                      </a:br>
                      <a:r>
                        <a:rPr lang="en-US" altLang="zh-TW" sz="1400" dirty="0" smtClean="0">
                          <a:latin typeface="Adobe 繁黑體 Std B" pitchFamily="34" charset="-120"/>
                          <a:ea typeface="Adobe 繁黑體 Std B" pitchFamily="34" charset="-120"/>
                        </a:rPr>
                        <a:t>7:25</a:t>
                      </a:r>
                      <a:r>
                        <a:rPr lang="zh-TW" altLang="en-US" sz="1400" b="0" i="0" kern="1200" dirty="0" smtClean="0">
                          <a:solidFill>
                            <a:schemeClr val="dk1"/>
                          </a:solidFill>
                          <a:effectLst/>
                          <a:latin typeface="Adobe 繁黑體 Std B" pitchFamily="34" charset="-120"/>
                          <a:ea typeface="Adobe 繁黑體 Std B" pitchFamily="34" charset="-120"/>
                          <a:cs typeface="+mn-cs"/>
                        </a:rPr>
                        <a:t> 他的供物是</a:t>
                      </a:r>
                      <a:r>
                        <a:rPr lang="en-US" altLang="zh-TW" sz="1400" b="0" i="0" kern="1200" dirty="0" smtClean="0">
                          <a:solidFill>
                            <a:schemeClr val="dk1"/>
                          </a:solidFill>
                          <a:effectLst/>
                          <a:latin typeface="Adobe 繁黑體 Std B" pitchFamily="34" charset="-120"/>
                          <a:ea typeface="Adobe 繁黑體 Std B" pitchFamily="34" charset="-120"/>
                          <a:cs typeface="+mn-cs"/>
                        </a:rPr>
                        <a:t>… … </a:t>
                      </a:r>
                      <a:endParaRPr lang="zh-HK" altLang="en-US" sz="1400" dirty="0">
                        <a:latin typeface="Adobe 繁黑體 Std B" pitchFamily="34" charset="-120"/>
                        <a:ea typeface="Adobe 繁黑體 Std B" pitchFamily="34" charset="-120"/>
                      </a:endParaRPr>
                    </a:p>
                  </a:txBody>
                  <a:tcPr/>
                </a:tc>
                <a:tc>
                  <a:txBody>
                    <a:bodyPr/>
                    <a:lstStyle/>
                    <a:p>
                      <a:r>
                        <a:rPr lang="en-US" altLang="zh-TW" dirty="0" smtClean="0">
                          <a:latin typeface="Adobe 繁黑體 Std B" pitchFamily="34" charset="-120"/>
                          <a:ea typeface="Adobe 繁黑體 Std B" pitchFamily="34" charset="-120"/>
                        </a:rPr>
                        <a:t>7:48</a:t>
                      </a:r>
                      <a:r>
                        <a:rPr lang="zh-TW" altLang="en-US" sz="1800" b="0" i="0" kern="1200" dirty="0" smtClean="0">
                          <a:solidFill>
                            <a:schemeClr val="dk1"/>
                          </a:solidFill>
                          <a:effectLst/>
                          <a:latin typeface="Adobe 繁黑體 Std B" pitchFamily="34" charset="-120"/>
                          <a:ea typeface="Adobe 繁黑體 Std B" pitchFamily="34" charset="-120"/>
                          <a:cs typeface="+mn-cs"/>
                        </a:rPr>
                        <a:t> </a:t>
                      </a:r>
                      <a:r>
                        <a:rPr lang="zh-TW" altLang="en-US" sz="1800" b="1" i="0" kern="1200" dirty="0" smtClean="0">
                          <a:solidFill>
                            <a:srgbClr val="FF0000"/>
                          </a:solidFill>
                          <a:effectLst/>
                          <a:latin typeface="Adobe 繁黑體 Std B" pitchFamily="34" charset="-120"/>
                          <a:ea typeface="Adobe 繁黑體 Std B" pitchFamily="34" charset="-120"/>
                          <a:cs typeface="+mn-cs"/>
                        </a:rPr>
                        <a:t>第七日來獻的、是以法蓮子孫</a:t>
                      </a:r>
                      <a:r>
                        <a:rPr lang="zh-TW" altLang="en-US" sz="1400" b="0" i="0" kern="1200" dirty="0" smtClean="0">
                          <a:solidFill>
                            <a:schemeClr val="dk1"/>
                          </a:solidFill>
                          <a:effectLst/>
                          <a:latin typeface="Adobe 繁黑體 Std B" pitchFamily="34" charset="-120"/>
                          <a:ea typeface="Adobe 繁黑體 Std B" pitchFamily="34" charset="-120"/>
                          <a:cs typeface="+mn-cs"/>
                        </a:rPr>
                        <a:t>的首領亞米忽的兒子以利沙瑪。</a:t>
                      </a:r>
                      <a:r>
                        <a:rPr lang="zh-TW" altLang="en-US" sz="1400" dirty="0" smtClean="0">
                          <a:latin typeface="Adobe 繁黑體 Std B" pitchFamily="34" charset="-120"/>
                          <a:ea typeface="Adobe 繁黑體 Std B" pitchFamily="34" charset="-120"/>
                        </a:rPr>
                        <a:t/>
                      </a:r>
                      <a:br>
                        <a:rPr lang="zh-TW" altLang="en-US" sz="1400" dirty="0" smtClean="0">
                          <a:latin typeface="Adobe 繁黑體 Std B" pitchFamily="34" charset="-120"/>
                          <a:ea typeface="Adobe 繁黑體 Std B" pitchFamily="34" charset="-120"/>
                        </a:rPr>
                      </a:br>
                      <a:r>
                        <a:rPr lang="en-US" altLang="zh-TW" sz="1400" dirty="0" smtClean="0">
                          <a:latin typeface="Adobe 繁黑體 Std B" pitchFamily="34" charset="-120"/>
                          <a:ea typeface="Adobe 繁黑體 Std B" pitchFamily="34" charset="-120"/>
                        </a:rPr>
                        <a:t>7:49</a:t>
                      </a:r>
                      <a:r>
                        <a:rPr lang="zh-TW" altLang="en-US" sz="1400" b="0" i="0" kern="1200" dirty="0" smtClean="0">
                          <a:solidFill>
                            <a:schemeClr val="dk1"/>
                          </a:solidFill>
                          <a:effectLst/>
                          <a:latin typeface="Adobe 繁黑體 Std B" pitchFamily="34" charset="-120"/>
                          <a:ea typeface="Adobe 繁黑體 Std B" pitchFamily="34" charset="-120"/>
                          <a:cs typeface="+mn-cs"/>
                        </a:rPr>
                        <a:t> 他的供物是</a:t>
                      </a:r>
                      <a:r>
                        <a:rPr lang="en-US" altLang="zh-TW" sz="1400" b="0" i="0" kern="1200" dirty="0" smtClean="0">
                          <a:solidFill>
                            <a:schemeClr val="dk1"/>
                          </a:solidFill>
                          <a:effectLst/>
                          <a:latin typeface="Adobe 繁黑體 Std B" pitchFamily="34" charset="-120"/>
                          <a:ea typeface="Adobe 繁黑體 Std B" pitchFamily="34" charset="-120"/>
                          <a:cs typeface="+mn-cs"/>
                        </a:rPr>
                        <a:t>… … </a:t>
                      </a:r>
                      <a:endParaRPr lang="zh-HK" altLang="en-US" sz="1400" dirty="0">
                        <a:latin typeface="Adobe 繁黑體 Std B" pitchFamily="34" charset="-120"/>
                        <a:ea typeface="Adobe 繁黑體 Std B" pitchFamily="34" charset="-120"/>
                      </a:endParaRPr>
                    </a:p>
                  </a:txBody>
                  <a:tcPr/>
                </a:tc>
                <a:tc>
                  <a:txBody>
                    <a:bodyPr/>
                    <a:lstStyle/>
                    <a:p>
                      <a:r>
                        <a:rPr lang="en-US" altLang="zh-TW" dirty="0" smtClean="0">
                          <a:latin typeface="Adobe 繁黑體 Std B" pitchFamily="34" charset="-120"/>
                          <a:ea typeface="Adobe 繁黑體 Std B" pitchFamily="34" charset="-120"/>
                        </a:rPr>
                        <a:t>7:72</a:t>
                      </a:r>
                      <a:r>
                        <a:rPr lang="zh-TW" altLang="en-US" sz="1800" b="0" i="0" kern="1200" dirty="0" smtClean="0">
                          <a:solidFill>
                            <a:schemeClr val="dk1"/>
                          </a:solidFill>
                          <a:effectLst/>
                          <a:latin typeface="Adobe 繁黑體 Std B" pitchFamily="34" charset="-120"/>
                          <a:ea typeface="Adobe 繁黑體 Std B" pitchFamily="34" charset="-120"/>
                          <a:cs typeface="+mn-cs"/>
                        </a:rPr>
                        <a:t> </a:t>
                      </a:r>
                      <a:r>
                        <a:rPr lang="zh-TW" altLang="en-US" sz="1800" b="1" i="0" kern="1200" dirty="0" smtClean="0">
                          <a:solidFill>
                            <a:srgbClr val="FF0000"/>
                          </a:solidFill>
                          <a:effectLst/>
                          <a:latin typeface="Adobe 繁黑體 Std B" pitchFamily="34" charset="-120"/>
                          <a:ea typeface="Adobe 繁黑體 Std B" pitchFamily="34" charset="-120"/>
                          <a:cs typeface="+mn-cs"/>
                        </a:rPr>
                        <a:t>第十一日來獻的、是亞設子孫</a:t>
                      </a:r>
                      <a:r>
                        <a:rPr lang="zh-TW" altLang="en-US" sz="1400" b="0" i="0" kern="1200" dirty="0" smtClean="0">
                          <a:solidFill>
                            <a:schemeClr val="dk1"/>
                          </a:solidFill>
                          <a:effectLst/>
                          <a:latin typeface="Adobe 繁黑體 Std B" pitchFamily="34" charset="-120"/>
                          <a:ea typeface="Adobe 繁黑體 Std B" pitchFamily="34" charset="-120"/>
                          <a:cs typeface="+mn-cs"/>
                        </a:rPr>
                        <a:t>的首領俄蘭的兒子帕結。</a:t>
                      </a:r>
                      <a:r>
                        <a:rPr lang="zh-TW" altLang="en-US" sz="1400" dirty="0" smtClean="0">
                          <a:latin typeface="Adobe 繁黑體 Std B" pitchFamily="34" charset="-120"/>
                          <a:ea typeface="Adobe 繁黑體 Std B" pitchFamily="34" charset="-120"/>
                        </a:rPr>
                        <a:t/>
                      </a:r>
                      <a:br>
                        <a:rPr lang="zh-TW" altLang="en-US" sz="1400" dirty="0" smtClean="0">
                          <a:latin typeface="Adobe 繁黑體 Std B" pitchFamily="34" charset="-120"/>
                          <a:ea typeface="Adobe 繁黑體 Std B" pitchFamily="34" charset="-120"/>
                        </a:rPr>
                      </a:br>
                      <a:r>
                        <a:rPr lang="en-US" altLang="zh-TW" sz="1400" dirty="0" smtClean="0">
                          <a:latin typeface="Adobe 繁黑體 Std B" pitchFamily="34" charset="-120"/>
                          <a:ea typeface="Adobe 繁黑體 Std B" pitchFamily="34" charset="-120"/>
                        </a:rPr>
                        <a:t>7:73</a:t>
                      </a:r>
                      <a:r>
                        <a:rPr lang="zh-TW" altLang="en-US" sz="1400" b="0" i="0" kern="1200" dirty="0" smtClean="0">
                          <a:solidFill>
                            <a:schemeClr val="dk1"/>
                          </a:solidFill>
                          <a:effectLst/>
                          <a:latin typeface="Adobe 繁黑體 Std B" pitchFamily="34" charset="-120"/>
                          <a:ea typeface="Adobe 繁黑體 Std B" pitchFamily="34" charset="-120"/>
                          <a:cs typeface="+mn-cs"/>
                        </a:rPr>
                        <a:t> 他的供物是</a:t>
                      </a:r>
                      <a:r>
                        <a:rPr lang="en-US" altLang="zh-TW" sz="1400" b="0" i="0" kern="1200" dirty="0" smtClean="0">
                          <a:solidFill>
                            <a:schemeClr val="dk1"/>
                          </a:solidFill>
                          <a:effectLst/>
                          <a:latin typeface="Adobe 繁黑體 Std B" pitchFamily="34" charset="-120"/>
                          <a:ea typeface="Adobe 繁黑體 Std B" pitchFamily="34" charset="-120"/>
                          <a:cs typeface="+mn-cs"/>
                        </a:rPr>
                        <a:t>… … </a:t>
                      </a:r>
                      <a:endParaRPr lang="zh-HK" altLang="en-US" dirty="0">
                        <a:latin typeface="Adobe 繁黑體 Std B" pitchFamily="34" charset="-120"/>
                        <a:ea typeface="Adobe 繁黑體 Std B" pitchFamily="34" charset="-120"/>
                      </a:endParaRPr>
                    </a:p>
                  </a:txBody>
                  <a:tcPr/>
                </a:tc>
              </a:tr>
              <a:tr h="1077154">
                <a:tc>
                  <a:txBody>
                    <a:bodyPr/>
                    <a:lstStyle/>
                    <a:p>
                      <a:r>
                        <a:rPr lang="en-US" altLang="zh-TW" dirty="0" smtClean="0">
                          <a:latin typeface="Adobe 繁黑體 Std B" pitchFamily="34" charset="-120"/>
                          <a:ea typeface="Adobe 繁黑體 Std B" pitchFamily="34" charset="-120"/>
                        </a:rPr>
                        <a:t>7:30</a:t>
                      </a:r>
                      <a:r>
                        <a:rPr lang="zh-TW" altLang="en-US" sz="1800" b="0" i="0" kern="1200" dirty="0" smtClean="0">
                          <a:solidFill>
                            <a:schemeClr val="dk1"/>
                          </a:solidFill>
                          <a:effectLst/>
                          <a:latin typeface="Adobe 繁黑體 Std B" pitchFamily="34" charset="-120"/>
                          <a:ea typeface="Adobe 繁黑體 Std B" pitchFamily="34" charset="-120"/>
                          <a:cs typeface="+mn-cs"/>
                        </a:rPr>
                        <a:t> </a:t>
                      </a:r>
                      <a:r>
                        <a:rPr lang="zh-TW" altLang="en-US" sz="1800" b="1" i="0" kern="1200" dirty="0" smtClean="0">
                          <a:solidFill>
                            <a:srgbClr val="FF0000"/>
                          </a:solidFill>
                          <a:effectLst/>
                          <a:latin typeface="Adobe 繁黑體 Std B" pitchFamily="34" charset="-120"/>
                          <a:ea typeface="Adobe 繁黑體 Std B" pitchFamily="34" charset="-120"/>
                          <a:cs typeface="+mn-cs"/>
                        </a:rPr>
                        <a:t>第四日來獻的、是流便子孫</a:t>
                      </a:r>
                      <a:r>
                        <a:rPr lang="zh-TW" altLang="en-US" sz="1400" b="0" i="0" kern="1200" dirty="0" smtClean="0">
                          <a:solidFill>
                            <a:schemeClr val="dk1"/>
                          </a:solidFill>
                          <a:effectLst/>
                          <a:latin typeface="Adobe 繁黑體 Std B" pitchFamily="34" charset="-120"/>
                          <a:ea typeface="Adobe 繁黑體 Std B" pitchFamily="34" charset="-120"/>
                          <a:cs typeface="+mn-cs"/>
                        </a:rPr>
                        <a:t>的首領、示丟珥的兒子以利蓿。</a:t>
                      </a:r>
                      <a:r>
                        <a:rPr lang="zh-TW" altLang="en-US" sz="1400" dirty="0" smtClean="0">
                          <a:latin typeface="Adobe 繁黑體 Std B" pitchFamily="34" charset="-120"/>
                          <a:ea typeface="Adobe 繁黑體 Std B" pitchFamily="34" charset="-120"/>
                        </a:rPr>
                        <a:t/>
                      </a:r>
                      <a:br>
                        <a:rPr lang="zh-TW" altLang="en-US" sz="1400" dirty="0" smtClean="0">
                          <a:latin typeface="Adobe 繁黑體 Std B" pitchFamily="34" charset="-120"/>
                          <a:ea typeface="Adobe 繁黑體 Std B" pitchFamily="34" charset="-120"/>
                        </a:rPr>
                      </a:br>
                      <a:r>
                        <a:rPr lang="en-US" altLang="zh-TW" sz="1400" dirty="0" smtClean="0">
                          <a:latin typeface="Adobe 繁黑體 Std B" pitchFamily="34" charset="-120"/>
                          <a:ea typeface="Adobe 繁黑體 Std B" pitchFamily="34" charset="-120"/>
                        </a:rPr>
                        <a:t>7:31</a:t>
                      </a:r>
                      <a:r>
                        <a:rPr lang="zh-TW" altLang="en-US" sz="1400" b="0" i="0" kern="1200" dirty="0" smtClean="0">
                          <a:solidFill>
                            <a:schemeClr val="dk1"/>
                          </a:solidFill>
                          <a:effectLst/>
                          <a:latin typeface="Adobe 繁黑體 Std B" pitchFamily="34" charset="-120"/>
                          <a:ea typeface="Adobe 繁黑體 Std B" pitchFamily="34" charset="-120"/>
                          <a:cs typeface="+mn-cs"/>
                        </a:rPr>
                        <a:t> 他的供物是</a:t>
                      </a:r>
                      <a:r>
                        <a:rPr lang="en-US" altLang="zh-TW" sz="1400" b="0" i="0" kern="1200" dirty="0" smtClean="0">
                          <a:solidFill>
                            <a:schemeClr val="dk1"/>
                          </a:solidFill>
                          <a:effectLst/>
                          <a:latin typeface="Adobe 繁黑體 Std B" pitchFamily="34" charset="-120"/>
                          <a:ea typeface="Adobe 繁黑體 Std B" pitchFamily="34" charset="-120"/>
                          <a:cs typeface="+mn-cs"/>
                        </a:rPr>
                        <a:t>… … </a:t>
                      </a:r>
                      <a:endParaRPr lang="zh-HK" altLang="en-US" dirty="0">
                        <a:latin typeface="Adobe 繁黑體 Std B" pitchFamily="34" charset="-120"/>
                        <a:ea typeface="Adobe 繁黑體 Std B" pitchFamily="34" charset="-120"/>
                      </a:endParaRPr>
                    </a:p>
                  </a:txBody>
                  <a:tcPr/>
                </a:tc>
                <a:tc>
                  <a:txBody>
                    <a:bodyPr/>
                    <a:lstStyle/>
                    <a:p>
                      <a:r>
                        <a:rPr lang="en-US" altLang="zh-TW" dirty="0" smtClean="0">
                          <a:latin typeface="Adobe 繁黑體 Std B" pitchFamily="34" charset="-120"/>
                          <a:ea typeface="Adobe 繁黑體 Std B" pitchFamily="34" charset="-120"/>
                        </a:rPr>
                        <a:t>7:54</a:t>
                      </a:r>
                      <a:r>
                        <a:rPr lang="zh-TW" altLang="en-US" sz="1800" b="0" i="0" kern="1200" dirty="0" smtClean="0">
                          <a:solidFill>
                            <a:schemeClr val="dk1"/>
                          </a:solidFill>
                          <a:effectLst/>
                          <a:latin typeface="Adobe 繁黑體 Std B" pitchFamily="34" charset="-120"/>
                          <a:ea typeface="Adobe 繁黑體 Std B" pitchFamily="34" charset="-120"/>
                          <a:cs typeface="+mn-cs"/>
                        </a:rPr>
                        <a:t> </a:t>
                      </a:r>
                      <a:r>
                        <a:rPr lang="zh-TW" altLang="en-US" sz="1800" b="1" i="0" kern="1200" dirty="0" smtClean="0">
                          <a:solidFill>
                            <a:srgbClr val="FF0000"/>
                          </a:solidFill>
                          <a:effectLst/>
                          <a:latin typeface="Adobe 繁黑體 Std B" pitchFamily="34" charset="-120"/>
                          <a:ea typeface="Adobe 繁黑體 Std B" pitchFamily="34" charset="-120"/>
                          <a:cs typeface="+mn-cs"/>
                        </a:rPr>
                        <a:t>第八日來獻的、是瑪拿西子孫</a:t>
                      </a:r>
                      <a:r>
                        <a:rPr lang="zh-TW" altLang="en-US" sz="1400" b="0" i="0" kern="1200" dirty="0" smtClean="0">
                          <a:solidFill>
                            <a:schemeClr val="dk1"/>
                          </a:solidFill>
                          <a:effectLst/>
                          <a:latin typeface="Adobe 繁黑體 Std B" pitchFamily="34" charset="-120"/>
                          <a:ea typeface="Adobe 繁黑體 Std B" pitchFamily="34" charset="-120"/>
                          <a:cs typeface="+mn-cs"/>
                        </a:rPr>
                        <a:t>的首領比大蓿的兒子迦瑪列。</a:t>
                      </a:r>
                      <a:r>
                        <a:rPr lang="zh-TW" altLang="en-US" sz="1400" dirty="0" smtClean="0">
                          <a:latin typeface="Adobe 繁黑體 Std B" pitchFamily="34" charset="-120"/>
                          <a:ea typeface="Adobe 繁黑體 Std B" pitchFamily="34" charset="-120"/>
                        </a:rPr>
                        <a:t/>
                      </a:r>
                      <a:br>
                        <a:rPr lang="zh-TW" altLang="en-US" sz="1400" dirty="0" smtClean="0">
                          <a:latin typeface="Adobe 繁黑體 Std B" pitchFamily="34" charset="-120"/>
                          <a:ea typeface="Adobe 繁黑體 Std B" pitchFamily="34" charset="-120"/>
                        </a:rPr>
                      </a:br>
                      <a:r>
                        <a:rPr lang="en-US" altLang="zh-TW" sz="1400" dirty="0" smtClean="0">
                          <a:latin typeface="Adobe 繁黑體 Std B" pitchFamily="34" charset="-120"/>
                          <a:ea typeface="Adobe 繁黑體 Std B" pitchFamily="34" charset="-120"/>
                        </a:rPr>
                        <a:t>7:55</a:t>
                      </a:r>
                      <a:r>
                        <a:rPr lang="zh-TW" altLang="en-US" sz="1400" b="0" i="0" kern="1200" dirty="0" smtClean="0">
                          <a:solidFill>
                            <a:schemeClr val="dk1"/>
                          </a:solidFill>
                          <a:effectLst/>
                          <a:latin typeface="Adobe 繁黑體 Std B" pitchFamily="34" charset="-120"/>
                          <a:ea typeface="Adobe 繁黑體 Std B" pitchFamily="34" charset="-120"/>
                          <a:cs typeface="+mn-cs"/>
                        </a:rPr>
                        <a:t> 他的供物是</a:t>
                      </a:r>
                      <a:r>
                        <a:rPr lang="en-US" altLang="zh-TW" sz="1400" b="0" i="0" kern="1200" dirty="0" smtClean="0">
                          <a:solidFill>
                            <a:schemeClr val="dk1"/>
                          </a:solidFill>
                          <a:effectLst/>
                          <a:latin typeface="Adobe 繁黑體 Std B" pitchFamily="34" charset="-120"/>
                          <a:ea typeface="Adobe 繁黑體 Std B" pitchFamily="34" charset="-120"/>
                          <a:cs typeface="+mn-cs"/>
                        </a:rPr>
                        <a:t>… … </a:t>
                      </a:r>
                      <a:endParaRPr lang="zh-HK" altLang="en-US" dirty="0">
                        <a:latin typeface="Adobe 繁黑體 Std B" pitchFamily="34" charset="-120"/>
                        <a:ea typeface="Adobe 繁黑體 Std B" pitchFamily="34" charset="-120"/>
                      </a:endParaRPr>
                    </a:p>
                  </a:txBody>
                  <a:tcPr/>
                </a:tc>
                <a:tc>
                  <a:txBody>
                    <a:bodyPr/>
                    <a:lstStyle/>
                    <a:p>
                      <a:r>
                        <a:rPr lang="en-US" altLang="zh-TW" dirty="0" smtClean="0">
                          <a:latin typeface="Adobe 繁黑體 Std B" pitchFamily="34" charset="-120"/>
                          <a:ea typeface="Adobe 繁黑體 Std B" pitchFamily="34" charset="-120"/>
                        </a:rPr>
                        <a:t>7:78</a:t>
                      </a:r>
                      <a:r>
                        <a:rPr lang="zh-TW" altLang="en-US" sz="1800" b="0" i="0" kern="1200" dirty="0" smtClean="0">
                          <a:solidFill>
                            <a:schemeClr val="dk1"/>
                          </a:solidFill>
                          <a:effectLst/>
                          <a:latin typeface="Adobe 繁黑體 Std B" pitchFamily="34" charset="-120"/>
                          <a:ea typeface="Adobe 繁黑體 Std B" pitchFamily="34" charset="-120"/>
                          <a:cs typeface="+mn-cs"/>
                        </a:rPr>
                        <a:t> </a:t>
                      </a:r>
                      <a:r>
                        <a:rPr lang="zh-TW" altLang="en-US" sz="1800" b="1" i="0" kern="1200" dirty="0" smtClean="0">
                          <a:solidFill>
                            <a:srgbClr val="FF0000"/>
                          </a:solidFill>
                          <a:effectLst/>
                          <a:latin typeface="Adobe 繁黑體 Std B" pitchFamily="34" charset="-120"/>
                          <a:ea typeface="Adobe 繁黑體 Std B" pitchFamily="34" charset="-120"/>
                          <a:cs typeface="+mn-cs"/>
                        </a:rPr>
                        <a:t>第十二日來獻的、是拿弗他利子孫</a:t>
                      </a:r>
                      <a:r>
                        <a:rPr lang="zh-TW" altLang="en-US" sz="1400" b="0" i="0" kern="1200" dirty="0" smtClean="0">
                          <a:solidFill>
                            <a:schemeClr val="dk1"/>
                          </a:solidFill>
                          <a:effectLst/>
                          <a:latin typeface="Adobe 繁黑體 Std B" pitchFamily="34" charset="-120"/>
                          <a:ea typeface="Adobe 繁黑體 Std B" pitchFamily="34" charset="-120"/>
                          <a:cs typeface="+mn-cs"/>
                        </a:rPr>
                        <a:t>的首領以南兒子亞希拉。</a:t>
                      </a:r>
                      <a:r>
                        <a:rPr lang="zh-TW" altLang="en-US" sz="1400" dirty="0" smtClean="0">
                          <a:latin typeface="Adobe 繁黑體 Std B" pitchFamily="34" charset="-120"/>
                          <a:ea typeface="Adobe 繁黑體 Std B" pitchFamily="34" charset="-120"/>
                        </a:rPr>
                        <a:t/>
                      </a:r>
                      <a:br>
                        <a:rPr lang="zh-TW" altLang="en-US" sz="1400" dirty="0" smtClean="0">
                          <a:latin typeface="Adobe 繁黑體 Std B" pitchFamily="34" charset="-120"/>
                          <a:ea typeface="Adobe 繁黑體 Std B" pitchFamily="34" charset="-120"/>
                        </a:rPr>
                      </a:br>
                      <a:r>
                        <a:rPr lang="en-US" altLang="zh-TW" sz="1400" dirty="0" smtClean="0">
                          <a:latin typeface="Adobe 繁黑體 Std B" pitchFamily="34" charset="-120"/>
                          <a:ea typeface="Adobe 繁黑體 Std B" pitchFamily="34" charset="-120"/>
                        </a:rPr>
                        <a:t>7:79</a:t>
                      </a:r>
                      <a:r>
                        <a:rPr lang="zh-TW" altLang="en-US" sz="1400" b="0" i="0" kern="1200" dirty="0" smtClean="0">
                          <a:solidFill>
                            <a:schemeClr val="dk1"/>
                          </a:solidFill>
                          <a:effectLst/>
                          <a:latin typeface="Adobe 繁黑體 Std B" pitchFamily="34" charset="-120"/>
                          <a:ea typeface="Adobe 繁黑體 Std B" pitchFamily="34" charset="-120"/>
                          <a:cs typeface="+mn-cs"/>
                        </a:rPr>
                        <a:t> 他的供物是</a:t>
                      </a:r>
                      <a:r>
                        <a:rPr lang="en-US" altLang="zh-TW" sz="1400" b="0" i="0" kern="1200" dirty="0" smtClean="0">
                          <a:solidFill>
                            <a:schemeClr val="dk1"/>
                          </a:solidFill>
                          <a:effectLst/>
                          <a:latin typeface="Adobe 繁黑體 Std B" pitchFamily="34" charset="-120"/>
                          <a:ea typeface="Adobe 繁黑體 Std B" pitchFamily="34" charset="-120"/>
                          <a:cs typeface="+mn-cs"/>
                        </a:rPr>
                        <a:t>… … </a:t>
                      </a:r>
                      <a:endParaRPr lang="zh-HK" altLang="en-US" dirty="0">
                        <a:latin typeface="Adobe 繁黑體 Std B" pitchFamily="34" charset="-120"/>
                        <a:ea typeface="Adobe 繁黑體 Std B" pitchFamily="34" charset="-120"/>
                      </a:endParaRPr>
                    </a:p>
                  </a:txBody>
                  <a:tcPr/>
                </a:tc>
              </a:tr>
            </a:tbl>
          </a:graphicData>
        </a:graphic>
      </p:graphicFrame>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102" t="22769" r="10062" b="30523"/>
          <a:stretch/>
        </p:blipFill>
        <p:spPr bwMode="auto">
          <a:xfrm>
            <a:off x="0" y="-23456"/>
            <a:ext cx="9144000" cy="5166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95784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29" t="22001" r="3689" b="22689"/>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354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11" t="22002" r="3096" b="22229"/>
          <a:stretch/>
        </p:blipFill>
        <p:spPr bwMode="auto">
          <a:xfrm>
            <a:off x="5378" y="0"/>
            <a:ext cx="913862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401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5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661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pPr algn="ctr"/>
            <a:r>
              <a:rPr lang="zh-TW" altLang="en-US" dirty="0" smtClean="0"/>
              <a:t>奉獻的聖經教導</a:t>
            </a:r>
            <a:endParaRPr lang="zh-HK" altLang="en-US" dirty="0"/>
          </a:p>
        </p:txBody>
      </p:sp>
      <p:sp>
        <p:nvSpPr>
          <p:cNvPr id="4" name="橢圓 3"/>
          <p:cNvSpPr/>
          <p:nvPr/>
        </p:nvSpPr>
        <p:spPr>
          <a:xfrm>
            <a:off x="395536" y="339502"/>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獻給上</a:t>
            </a:r>
            <a:r>
              <a:rPr lang="zh-TW" altLang="en-US" sz="2800" b="1" dirty="0"/>
              <a:t>主</a:t>
            </a:r>
            <a:endParaRPr lang="zh-HK" altLang="en-US" sz="2800" b="1" dirty="0"/>
          </a:p>
          <a:p>
            <a:pPr algn="ctr"/>
            <a:r>
              <a:rPr lang="zh-TW" altLang="en-US" sz="2800" b="1" dirty="0" smtClean="0"/>
              <a:t>分別為聖</a:t>
            </a:r>
            <a:endParaRPr lang="zh-HK" altLang="en-US" sz="2800" b="1" dirty="0"/>
          </a:p>
        </p:txBody>
      </p:sp>
      <p:sp>
        <p:nvSpPr>
          <p:cNvPr id="5" name="橢圓 4"/>
          <p:cNvSpPr/>
          <p:nvPr/>
        </p:nvSpPr>
        <p:spPr>
          <a:xfrm>
            <a:off x="2204120" y="339502"/>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各按能力</a:t>
            </a:r>
            <a:endParaRPr lang="zh-HK" altLang="en-US" sz="2800" b="1" dirty="0"/>
          </a:p>
          <a:p>
            <a:pPr algn="ctr"/>
            <a:r>
              <a:rPr lang="zh-TW" altLang="en-US" sz="2800" b="1" dirty="0" smtClean="0"/>
              <a:t>人人平等</a:t>
            </a:r>
            <a:endParaRPr lang="zh-HK" altLang="en-US" sz="2800" b="1"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25" t="22630" r="9852" b="30744"/>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4791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00"/>
            <a:ext cx="9144000" cy="5131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6607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ç¶­è¨è±¬æ½¤éºµ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b="7011"/>
          <a:stretch/>
        </p:blipFill>
        <p:spPr bwMode="auto">
          <a:xfrm>
            <a:off x="16478" y="15219"/>
            <a:ext cx="9127522" cy="5128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1447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ç¶­è¨è±¬æ½¤éºµ  é¤ç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9499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ç¶­è¨è±¬æ½¤éºµ  é¤ç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l="61773" t="50000" r="21895" b="17594"/>
          <a:stretch/>
        </p:blipFill>
        <p:spPr bwMode="auto">
          <a:xfrm>
            <a:off x="2555776" y="411509"/>
            <a:ext cx="2808312" cy="4179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776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15" t="21932" r="3618" b="22923"/>
          <a:stretch/>
        </p:blipFill>
        <p:spPr bwMode="auto">
          <a:xfrm>
            <a:off x="13371" y="0"/>
            <a:ext cx="913062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539552" y="339502"/>
            <a:ext cx="3672408" cy="707886"/>
          </a:xfrm>
          <a:prstGeom prst="rect">
            <a:avLst/>
          </a:prstGeom>
          <a:noFill/>
        </p:spPr>
        <p:txBody>
          <a:bodyPr wrap="square" rtlCol="0">
            <a:spAutoFit/>
          </a:bodyPr>
          <a:lstStyle/>
          <a:p>
            <a:r>
              <a:rPr lang="zh-TW" altLang="en-US" sz="4000" dirty="0" smtClean="0">
                <a:solidFill>
                  <a:schemeClr val="accent6">
                    <a:lumMod val="50000"/>
                  </a:schemeClr>
                </a:solidFill>
                <a:latin typeface="Adobe 繁黑體 Std B" pitchFamily="34" charset="-120"/>
                <a:ea typeface="Adobe 繁黑體 Std B" pitchFamily="34" charset="-120"/>
              </a:rPr>
              <a:t>民數記</a:t>
            </a:r>
            <a:endParaRPr lang="zh-HK" altLang="en-US" sz="4000" dirty="0">
              <a:solidFill>
                <a:schemeClr val="accent6">
                  <a:lumMod val="50000"/>
                </a:schemeClr>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42926227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idx="1"/>
          </p:nvPr>
        </p:nvSpPr>
        <p:spPr/>
        <p:txBody>
          <a:bodyPr>
            <a:normAutofit fontScale="85000" lnSpcReduction="20000"/>
          </a:bodyPr>
          <a:lstStyle/>
          <a:p>
            <a:endParaRPr lang="zh-HK" altLang="en-US"/>
          </a:p>
        </p:txBody>
      </p:sp>
      <p:sp>
        <p:nvSpPr>
          <p:cNvPr id="3" name="標題 2"/>
          <p:cNvSpPr>
            <a:spLocks noGrp="1"/>
          </p:cNvSpPr>
          <p:nvPr>
            <p:ph type="title"/>
          </p:nvPr>
        </p:nvSpPr>
        <p:spPr/>
        <p:txBody>
          <a:bodyPr/>
          <a:lstStyle/>
          <a:p>
            <a:endParaRPr lang="zh-HK" alt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02" t="22769" r="10062" b="30523"/>
          <a:stretch/>
        </p:blipFill>
        <p:spPr bwMode="auto">
          <a:xfrm>
            <a:off x="0" y="-23456"/>
            <a:ext cx="9144000" cy="5166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3115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1444" name="Picture 4" descr="jpjl-7-869"/>
          <p:cNvPicPr>
            <a:picLocks noChangeAspect="1" noChangeArrowheads="1"/>
          </p:cNvPicPr>
          <p:nvPr/>
        </p:nvPicPr>
        <p:blipFill>
          <a:blip r:embed="rId3" cstate="print">
            <a:extLst>
              <a:ext uri="{28A0092B-C50C-407E-A947-70E740481C1C}">
                <a14:useLocalDpi xmlns:a14="http://schemas.microsoft.com/office/drawing/2010/main" val="0"/>
              </a:ext>
            </a:extLst>
          </a:blip>
          <a:srcRect t="24902" b="17534"/>
          <a:stretch>
            <a:fillRect/>
          </a:stretch>
        </p:blipFill>
        <p:spPr bwMode="auto">
          <a:xfrm>
            <a:off x="5362576" y="840582"/>
            <a:ext cx="1584325" cy="683419"/>
          </a:xfrm>
          <a:prstGeom prst="rect">
            <a:avLst/>
          </a:prstGeom>
          <a:noFill/>
          <a:extLst>
            <a:ext uri="{909E8E84-426E-40DD-AFC4-6F175D3DCCD1}">
              <a14:hiddenFill xmlns:a14="http://schemas.microsoft.com/office/drawing/2010/main">
                <a:solidFill>
                  <a:srgbClr val="FFFFFF"/>
                </a:solidFill>
              </a14:hiddenFill>
            </a:ext>
          </a:extLst>
        </p:spPr>
      </p:pic>
      <p:pic>
        <p:nvPicPr>
          <p:cNvPr id="61445" name="Picture 5" descr="23042427002_1"/>
          <p:cNvPicPr>
            <a:picLocks noChangeAspect="1" noChangeArrowheads="1"/>
          </p:cNvPicPr>
          <p:nvPr/>
        </p:nvPicPr>
        <p:blipFill>
          <a:blip r:embed="rId4" cstate="print">
            <a:extLst>
              <a:ext uri="{28A0092B-C50C-407E-A947-70E740481C1C}">
                <a14:useLocalDpi xmlns:a14="http://schemas.microsoft.com/office/drawing/2010/main" val="0"/>
              </a:ext>
            </a:extLst>
          </a:blip>
          <a:srcRect t="47330"/>
          <a:stretch>
            <a:fillRect/>
          </a:stretch>
        </p:blipFill>
        <p:spPr bwMode="auto">
          <a:xfrm>
            <a:off x="7127876" y="1126332"/>
            <a:ext cx="1177925" cy="389335"/>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descr="beautifully-engraved-nagas-work-silver-plate-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4688" y="285750"/>
            <a:ext cx="1890712" cy="1334691"/>
          </a:xfrm>
          <a:prstGeom prst="rect">
            <a:avLst/>
          </a:prstGeom>
          <a:noFill/>
          <a:extLst>
            <a:ext uri="{909E8E84-426E-40DD-AFC4-6F175D3DCCD1}">
              <a14:hiddenFill xmlns:a14="http://schemas.microsoft.com/office/drawing/2010/main">
                <a:solidFill>
                  <a:srgbClr val="FFFFFF"/>
                </a:solidFill>
              </a14:hiddenFill>
            </a:ext>
          </a:extLst>
        </p:spPr>
      </p:pic>
      <p:sp>
        <p:nvSpPr>
          <p:cNvPr id="61447" name="Text Box 7"/>
          <p:cNvSpPr txBox="1">
            <a:spLocks noChangeArrowheads="1"/>
          </p:cNvSpPr>
          <p:nvPr/>
        </p:nvSpPr>
        <p:spPr bwMode="auto">
          <a:xfrm>
            <a:off x="3528587" y="1614487"/>
            <a:ext cx="1204176" cy="101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Aft>
                <a:spcPct val="10000"/>
              </a:spcAft>
            </a:pPr>
            <a:r>
              <a:rPr lang="zh-TW" altLang="en-US" sz="2000" dirty="0">
                <a:solidFill>
                  <a:srgbClr val="7030A0"/>
                </a:solidFill>
                <a:ea typeface="SimHei" pitchFamily="49" charset="-122"/>
              </a:rPr>
              <a:t>銀盤</a:t>
            </a:r>
          </a:p>
          <a:p>
            <a:pPr algn="ctr">
              <a:spcAft>
                <a:spcPct val="10000"/>
              </a:spcAft>
            </a:pPr>
            <a:r>
              <a:rPr lang="en-US" altLang="zh-TW" dirty="0">
                <a:solidFill>
                  <a:srgbClr val="996633"/>
                </a:solidFill>
                <a:ea typeface="SimHei" pitchFamily="49" charset="-122"/>
              </a:rPr>
              <a:t>130</a:t>
            </a:r>
            <a:r>
              <a:rPr lang="zh-TW" altLang="en-US" dirty="0">
                <a:solidFill>
                  <a:srgbClr val="996633"/>
                </a:solidFill>
                <a:ea typeface="SimHei" pitchFamily="49" charset="-122"/>
              </a:rPr>
              <a:t>舍客勒</a:t>
            </a:r>
          </a:p>
          <a:p>
            <a:pPr algn="ctr">
              <a:spcAft>
                <a:spcPct val="10000"/>
              </a:spcAft>
            </a:pPr>
            <a:r>
              <a:rPr lang="en-US" altLang="zh-TW" dirty="0">
                <a:solidFill>
                  <a:srgbClr val="996633"/>
                </a:solidFill>
                <a:ea typeface="SimHei" pitchFamily="49" charset="-122"/>
              </a:rPr>
              <a:t>(1.5kg)</a:t>
            </a:r>
          </a:p>
        </p:txBody>
      </p:sp>
      <p:sp>
        <p:nvSpPr>
          <p:cNvPr id="61448" name="Text Box 8"/>
          <p:cNvSpPr txBox="1">
            <a:spLocks noChangeArrowheads="1"/>
          </p:cNvSpPr>
          <p:nvPr/>
        </p:nvSpPr>
        <p:spPr bwMode="auto">
          <a:xfrm>
            <a:off x="5637314" y="1614487"/>
            <a:ext cx="1095172" cy="101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Aft>
                <a:spcPct val="10000"/>
              </a:spcAft>
            </a:pPr>
            <a:r>
              <a:rPr lang="zh-TW" altLang="en-US" sz="2000" dirty="0">
                <a:solidFill>
                  <a:srgbClr val="7030A0"/>
                </a:solidFill>
                <a:ea typeface="SimHei" pitchFamily="49" charset="-122"/>
              </a:rPr>
              <a:t>銀碗</a:t>
            </a:r>
          </a:p>
          <a:p>
            <a:pPr algn="ctr">
              <a:spcAft>
                <a:spcPct val="10000"/>
              </a:spcAft>
            </a:pPr>
            <a:r>
              <a:rPr lang="en-US" altLang="zh-TW" dirty="0">
                <a:solidFill>
                  <a:srgbClr val="996633"/>
                </a:solidFill>
                <a:ea typeface="SimHei" pitchFamily="49" charset="-122"/>
              </a:rPr>
              <a:t>70</a:t>
            </a:r>
            <a:r>
              <a:rPr lang="zh-TW" altLang="en-US" dirty="0">
                <a:solidFill>
                  <a:srgbClr val="996633"/>
                </a:solidFill>
                <a:ea typeface="SimHei" pitchFamily="49" charset="-122"/>
              </a:rPr>
              <a:t>舍客勒</a:t>
            </a:r>
          </a:p>
          <a:p>
            <a:pPr algn="ctr">
              <a:spcAft>
                <a:spcPct val="10000"/>
              </a:spcAft>
            </a:pPr>
            <a:r>
              <a:rPr lang="en-US" altLang="zh-TW" dirty="0">
                <a:solidFill>
                  <a:srgbClr val="996633"/>
                </a:solidFill>
                <a:ea typeface="SimHei" pitchFamily="49" charset="-122"/>
              </a:rPr>
              <a:t>(0.8kg)</a:t>
            </a:r>
          </a:p>
        </p:txBody>
      </p:sp>
      <p:sp>
        <p:nvSpPr>
          <p:cNvPr id="61449" name="Text Box 9"/>
          <p:cNvSpPr txBox="1">
            <a:spLocks noChangeArrowheads="1"/>
          </p:cNvSpPr>
          <p:nvPr/>
        </p:nvSpPr>
        <p:spPr bwMode="auto">
          <a:xfrm>
            <a:off x="7194652" y="1614487"/>
            <a:ext cx="1095172" cy="101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Aft>
                <a:spcPct val="10000"/>
              </a:spcAft>
            </a:pPr>
            <a:r>
              <a:rPr lang="zh-TW" altLang="en-US" sz="2000" dirty="0">
                <a:solidFill>
                  <a:srgbClr val="7030A0"/>
                </a:solidFill>
                <a:ea typeface="SimHei" pitchFamily="49" charset="-122"/>
              </a:rPr>
              <a:t>金盂</a:t>
            </a:r>
          </a:p>
          <a:p>
            <a:pPr algn="ctr">
              <a:spcAft>
                <a:spcPct val="10000"/>
              </a:spcAft>
            </a:pPr>
            <a:r>
              <a:rPr lang="en-US" altLang="zh-TW" dirty="0">
                <a:solidFill>
                  <a:srgbClr val="996633"/>
                </a:solidFill>
                <a:ea typeface="SimHei" pitchFamily="49" charset="-122"/>
              </a:rPr>
              <a:t>10</a:t>
            </a:r>
            <a:r>
              <a:rPr lang="zh-TW" altLang="en-US" dirty="0">
                <a:solidFill>
                  <a:srgbClr val="996633"/>
                </a:solidFill>
                <a:ea typeface="SimHei" pitchFamily="49" charset="-122"/>
              </a:rPr>
              <a:t>舍客勒</a:t>
            </a:r>
          </a:p>
          <a:p>
            <a:pPr algn="ctr">
              <a:spcAft>
                <a:spcPct val="10000"/>
              </a:spcAft>
            </a:pPr>
            <a:r>
              <a:rPr lang="en-US" altLang="zh-TW" dirty="0">
                <a:solidFill>
                  <a:srgbClr val="996633"/>
                </a:solidFill>
                <a:ea typeface="SimHei" pitchFamily="49" charset="-122"/>
              </a:rPr>
              <a:t>(110g)</a:t>
            </a:r>
          </a:p>
        </p:txBody>
      </p:sp>
      <p:sp>
        <p:nvSpPr>
          <p:cNvPr id="61472" name="Line 32"/>
          <p:cNvSpPr>
            <a:spLocks noChangeShapeType="1"/>
          </p:cNvSpPr>
          <p:nvPr/>
        </p:nvSpPr>
        <p:spPr bwMode="auto">
          <a:xfrm flipH="1">
            <a:off x="4613275" y="706041"/>
            <a:ext cx="490538" cy="165497"/>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61473" name="Line 33"/>
          <p:cNvSpPr>
            <a:spLocks noChangeShapeType="1"/>
          </p:cNvSpPr>
          <p:nvPr/>
        </p:nvSpPr>
        <p:spPr bwMode="auto">
          <a:xfrm>
            <a:off x="6180138" y="783431"/>
            <a:ext cx="23812" cy="315516"/>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61474" name="Text Box 34"/>
          <p:cNvSpPr txBox="1">
            <a:spLocks noChangeArrowheads="1"/>
          </p:cNvSpPr>
          <p:nvPr/>
        </p:nvSpPr>
        <p:spPr bwMode="auto">
          <a:xfrm>
            <a:off x="5186363" y="429817"/>
            <a:ext cx="1980029"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a:ea typeface="SimHei" pitchFamily="49" charset="-122"/>
              </a:rPr>
              <a:t>調油細麵</a:t>
            </a:r>
            <a:r>
              <a:rPr lang="en-US" altLang="zh-TW" sz="2000">
                <a:latin typeface="SimHei" pitchFamily="49" charset="-122"/>
                <a:ea typeface="SimHei" pitchFamily="49" charset="-122"/>
              </a:rPr>
              <a:t>(</a:t>
            </a:r>
            <a:r>
              <a:rPr lang="zh-TW" altLang="en-US" sz="2000">
                <a:latin typeface="SimHei" pitchFamily="49" charset="-122"/>
                <a:ea typeface="SimHei" pitchFamily="49" charset="-122"/>
              </a:rPr>
              <a:t>素祭</a:t>
            </a:r>
            <a:r>
              <a:rPr lang="en-US" altLang="zh-TW" sz="2000">
                <a:latin typeface="SimHei" pitchFamily="49" charset="-122"/>
                <a:ea typeface="SimHei" pitchFamily="49" charset="-122"/>
              </a:rPr>
              <a:t>)</a:t>
            </a:r>
          </a:p>
        </p:txBody>
      </p:sp>
      <p:sp>
        <p:nvSpPr>
          <p:cNvPr id="61477" name="AutoShape 37" descr="Oak"/>
          <p:cNvSpPr>
            <a:spLocks noChangeArrowheads="1"/>
          </p:cNvSpPr>
          <p:nvPr/>
        </p:nvSpPr>
        <p:spPr bwMode="auto">
          <a:xfrm>
            <a:off x="609600" y="342900"/>
            <a:ext cx="1981200" cy="857250"/>
          </a:xfrm>
          <a:prstGeom prst="plaque">
            <a:avLst>
              <a:gd name="adj" fmla="val 16667"/>
            </a:avLst>
          </a:prstGeom>
          <a:blipFill dpi="0" rotWithShape="1">
            <a:blip r:embed="rId6"/>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pPr algn="ctr">
              <a:spcAft>
                <a:spcPct val="10000"/>
              </a:spcAft>
            </a:pPr>
            <a:r>
              <a:rPr lang="zh-TW" altLang="en-US" sz="2400">
                <a:latin typeface="SimHei" pitchFamily="49" charset="-122"/>
                <a:ea typeface="SimHei" pitchFamily="49" charset="-122"/>
              </a:rPr>
              <a:t>每支派領袖</a:t>
            </a:r>
          </a:p>
          <a:p>
            <a:pPr algn="ctr">
              <a:spcAft>
                <a:spcPct val="10000"/>
              </a:spcAft>
            </a:pPr>
            <a:r>
              <a:rPr lang="zh-TW" altLang="en-US" sz="2400">
                <a:latin typeface="SimHei" pitchFamily="49" charset="-122"/>
                <a:ea typeface="SimHei" pitchFamily="49" charset="-122"/>
              </a:rPr>
              <a:t>所獻的供物</a:t>
            </a:r>
          </a:p>
        </p:txBody>
      </p:sp>
      <p:pic>
        <p:nvPicPr>
          <p:cNvPr id="61482" name="Picture 42" descr="12050361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9638" y="2884885"/>
            <a:ext cx="957262" cy="1229915"/>
          </a:xfrm>
          <a:prstGeom prst="rect">
            <a:avLst/>
          </a:prstGeom>
          <a:noFill/>
          <a:extLst>
            <a:ext uri="{909E8E84-426E-40DD-AFC4-6F175D3DCCD1}">
              <a14:hiddenFill xmlns:a14="http://schemas.microsoft.com/office/drawing/2010/main">
                <a:solidFill>
                  <a:srgbClr val="FFFFFF"/>
                </a:solidFill>
              </a14:hiddenFill>
            </a:ext>
          </a:extLst>
        </p:spPr>
      </p:pic>
      <p:sp>
        <p:nvSpPr>
          <p:cNvPr id="61483" name="Text Box 43"/>
          <p:cNvSpPr txBox="1">
            <a:spLocks noChangeArrowheads="1"/>
          </p:cNvSpPr>
          <p:nvPr/>
        </p:nvSpPr>
        <p:spPr bwMode="auto">
          <a:xfrm>
            <a:off x="7335838" y="4182666"/>
            <a:ext cx="8002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a:solidFill>
                  <a:srgbClr val="996633"/>
                </a:solidFill>
                <a:ea typeface="新細明體" pitchFamily="18" charset="-120"/>
              </a:rPr>
              <a:t>100 ml</a:t>
            </a:r>
          </a:p>
        </p:txBody>
      </p:sp>
      <p:sp>
        <p:nvSpPr>
          <p:cNvPr id="61484" name="Line 44"/>
          <p:cNvSpPr>
            <a:spLocks noChangeShapeType="1"/>
          </p:cNvSpPr>
          <p:nvPr/>
        </p:nvSpPr>
        <p:spPr bwMode="auto">
          <a:xfrm flipH="1">
            <a:off x="7748588" y="1026319"/>
            <a:ext cx="82550" cy="27027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61485" name="Text Box 45"/>
          <p:cNvSpPr txBox="1">
            <a:spLocks noChangeArrowheads="1"/>
          </p:cNvSpPr>
          <p:nvPr/>
        </p:nvSpPr>
        <p:spPr bwMode="auto">
          <a:xfrm>
            <a:off x="7643813" y="683419"/>
            <a:ext cx="441146"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a:ea typeface="SimHei" pitchFamily="49" charset="-122"/>
              </a:rPr>
              <a:t>香</a:t>
            </a:r>
          </a:p>
        </p:txBody>
      </p:sp>
    </p:spTree>
    <p:extLst>
      <p:ext uri="{BB962C8B-B14F-4D97-AF65-F5344CB8AC3E}">
        <p14:creationId xmlns:p14="http://schemas.microsoft.com/office/powerpoint/2010/main" val="141250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14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4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44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14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4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6148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61483"/>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47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47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47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148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7" grpId="0"/>
      <p:bldP spid="61448" grpId="0"/>
      <p:bldP spid="61449" grpId="0"/>
      <p:bldP spid="61472" grpId="0" animBg="1"/>
      <p:bldP spid="61473" grpId="0" animBg="1"/>
      <p:bldP spid="61474" grpId="0" animBg="1"/>
      <p:bldP spid="61483" grpId="0"/>
      <p:bldP spid="61483" grpId="1"/>
      <p:bldP spid="61484" grpId="0" animBg="1"/>
      <p:bldP spid="6148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71362" name="Rectangle 2" descr="Newsprint"/>
          <p:cNvSpPr>
            <a:spLocks noChangeArrowheads="1"/>
          </p:cNvSpPr>
          <p:nvPr/>
        </p:nvSpPr>
        <p:spPr bwMode="auto">
          <a:xfrm>
            <a:off x="609600" y="2457450"/>
            <a:ext cx="8229600" cy="2514600"/>
          </a:xfrm>
          <a:prstGeom prst="rect">
            <a:avLst/>
          </a:prstGeom>
          <a:blipFill dpi="0" rotWithShape="1">
            <a:blip r:embed="rId3"/>
            <a:srcRect/>
            <a:tile tx="0" ty="0" sx="100000" sy="100000" flip="none" algn="tl"/>
          </a:bli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pic>
        <p:nvPicPr>
          <p:cNvPr id="271363" name="Picture 3" descr="r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2574132"/>
            <a:ext cx="1614488" cy="122753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1364" name="Picture 4" descr="jpjl-7-869"/>
          <p:cNvPicPr>
            <a:picLocks noChangeAspect="1" noChangeArrowheads="1"/>
          </p:cNvPicPr>
          <p:nvPr/>
        </p:nvPicPr>
        <p:blipFill>
          <a:blip r:embed="rId5" cstate="print">
            <a:extLst>
              <a:ext uri="{28A0092B-C50C-407E-A947-70E740481C1C}">
                <a14:useLocalDpi xmlns:a14="http://schemas.microsoft.com/office/drawing/2010/main" val="0"/>
              </a:ext>
            </a:extLst>
          </a:blip>
          <a:srcRect t="24902" b="17534"/>
          <a:stretch>
            <a:fillRect/>
          </a:stretch>
        </p:blipFill>
        <p:spPr bwMode="auto">
          <a:xfrm>
            <a:off x="5362576" y="840582"/>
            <a:ext cx="1584325" cy="683419"/>
          </a:xfrm>
          <a:prstGeom prst="rect">
            <a:avLst/>
          </a:prstGeom>
          <a:noFill/>
          <a:extLst>
            <a:ext uri="{909E8E84-426E-40DD-AFC4-6F175D3DCCD1}">
              <a14:hiddenFill xmlns:a14="http://schemas.microsoft.com/office/drawing/2010/main">
                <a:solidFill>
                  <a:srgbClr val="FFFFFF"/>
                </a:solidFill>
              </a14:hiddenFill>
            </a:ext>
          </a:extLst>
        </p:spPr>
      </p:pic>
      <p:pic>
        <p:nvPicPr>
          <p:cNvPr id="271365" name="Picture 5" descr="23042427002_1"/>
          <p:cNvPicPr>
            <a:picLocks noChangeAspect="1" noChangeArrowheads="1"/>
          </p:cNvPicPr>
          <p:nvPr/>
        </p:nvPicPr>
        <p:blipFill>
          <a:blip r:embed="rId6" cstate="print">
            <a:extLst>
              <a:ext uri="{28A0092B-C50C-407E-A947-70E740481C1C}">
                <a14:useLocalDpi xmlns:a14="http://schemas.microsoft.com/office/drawing/2010/main" val="0"/>
              </a:ext>
            </a:extLst>
          </a:blip>
          <a:srcRect t="47330"/>
          <a:stretch>
            <a:fillRect/>
          </a:stretch>
        </p:blipFill>
        <p:spPr bwMode="auto">
          <a:xfrm>
            <a:off x="7127876" y="1126332"/>
            <a:ext cx="1177925" cy="389335"/>
          </a:xfrm>
          <a:prstGeom prst="rect">
            <a:avLst/>
          </a:prstGeom>
          <a:noFill/>
          <a:extLst>
            <a:ext uri="{909E8E84-426E-40DD-AFC4-6F175D3DCCD1}">
              <a14:hiddenFill xmlns:a14="http://schemas.microsoft.com/office/drawing/2010/main">
                <a:solidFill>
                  <a:srgbClr val="FFFFFF"/>
                </a:solidFill>
              </a14:hiddenFill>
            </a:ext>
          </a:extLst>
        </p:spPr>
      </p:pic>
      <p:pic>
        <p:nvPicPr>
          <p:cNvPr id="271366" name="Picture 6" descr="beautifully-engraved-nagas-work-silver-plate-3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0400" y="216128"/>
            <a:ext cx="1890712" cy="1334691"/>
          </a:xfrm>
          <a:prstGeom prst="rect">
            <a:avLst/>
          </a:prstGeom>
          <a:noFill/>
          <a:extLst>
            <a:ext uri="{909E8E84-426E-40DD-AFC4-6F175D3DCCD1}">
              <a14:hiddenFill xmlns:a14="http://schemas.microsoft.com/office/drawing/2010/main">
                <a:solidFill>
                  <a:srgbClr val="FFFFFF"/>
                </a:solidFill>
              </a14:hiddenFill>
            </a:ext>
          </a:extLst>
        </p:spPr>
      </p:pic>
      <p:sp>
        <p:nvSpPr>
          <p:cNvPr id="271367" name="Text Box 7"/>
          <p:cNvSpPr txBox="1">
            <a:spLocks noChangeArrowheads="1"/>
          </p:cNvSpPr>
          <p:nvPr/>
        </p:nvSpPr>
        <p:spPr bwMode="auto">
          <a:xfrm>
            <a:off x="3543668" y="1494992"/>
            <a:ext cx="1204176" cy="101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Aft>
                <a:spcPct val="10000"/>
              </a:spcAft>
            </a:pPr>
            <a:r>
              <a:rPr lang="zh-TW" altLang="en-US" sz="2000" dirty="0">
                <a:solidFill>
                  <a:srgbClr val="7030A0"/>
                </a:solidFill>
                <a:ea typeface="SimHei" pitchFamily="49" charset="-122"/>
              </a:rPr>
              <a:t>銀盤</a:t>
            </a:r>
          </a:p>
          <a:p>
            <a:pPr algn="ctr">
              <a:spcAft>
                <a:spcPct val="10000"/>
              </a:spcAft>
            </a:pPr>
            <a:r>
              <a:rPr lang="en-US" altLang="zh-TW" dirty="0">
                <a:solidFill>
                  <a:srgbClr val="996633"/>
                </a:solidFill>
                <a:ea typeface="SimHei" pitchFamily="49" charset="-122"/>
              </a:rPr>
              <a:t>130</a:t>
            </a:r>
            <a:r>
              <a:rPr lang="zh-TW" altLang="en-US" dirty="0">
                <a:solidFill>
                  <a:srgbClr val="996633"/>
                </a:solidFill>
                <a:ea typeface="SimHei" pitchFamily="49" charset="-122"/>
              </a:rPr>
              <a:t>舍客勒</a:t>
            </a:r>
          </a:p>
          <a:p>
            <a:pPr algn="ctr">
              <a:spcAft>
                <a:spcPct val="10000"/>
              </a:spcAft>
            </a:pPr>
            <a:r>
              <a:rPr lang="en-US" altLang="zh-TW" dirty="0">
                <a:solidFill>
                  <a:srgbClr val="996633"/>
                </a:solidFill>
                <a:ea typeface="SimHei" pitchFamily="49" charset="-122"/>
              </a:rPr>
              <a:t>(1.5kg)</a:t>
            </a:r>
          </a:p>
        </p:txBody>
      </p:sp>
      <p:sp>
        <p:nvSpPr>
          <p:cNvPr id="271368" name="Text Box 8"/>
          <p:cNvSpPr txBox="1">
            <a:spLocks noChangeArrowheads="1"/>
          </p:cNvSpPr>
          <p:nvPr/>
        </p:nvSpPr>
        <p:spPr bwMode="auto">
          <a:xfrm>
            <a:off x="5637314" y="1517347"/>
            <a:ext cx="1095172" cy="101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Aft>
                <a:spcPct val="10000"/>
              </a:spcAft>
            </a:pPr>
            <a:r>
              <a:rPr lang="zh-TW" altLang="en-US" sz="2000" dirty="0">
                <a:solidFill>
                  <a:srgbClr val="7030A0"/>
                </a:solidFill>
                <a:ea typeface="SimHei" pitchFamily="49" charset="-122"/>
              </a:rPr>
              <a:t>銀碗</a:t>
            </a:r>
          </a:p>
          <a:p>
            <a:pPr algn="ctr">
              <a:spcAft>
                <a:spcPct val="10000"/>
              </a:spcAft>
            </a:pPr>
            <a:r>
              <a:rPr lang="en-US" altLang="zh-TW" dirty="0">
                <a:solidFill>
                  <a:srgbClr val="996633"/>
                </a:solidFill>
                <a:ea typeface="SimHei" pitchFamily="49" charset="-122"/>
              </a:rPr>
              <a:t>70</a:t>
            </a:r>
            <a:r>
              <a:rPr lang="zh-TW" altLang="en-US" dirty="0">
                <a:solidFill>
                  <a:srgbClr val="996633"/>
                </a:solidFill>
                <a:ea typeface="SimHei" pitchFamily="49" charset="-122"/>
              </a:rPr>
              <a:t>舍客勒</a:t>
            </a:r>
          </a:p>
          <a:p>
            <a:pPr algn="ctr">
              <a:spcAft>
                <a:spcPct val="10000"/>
              </a:spcAft>
            </a:pPr>
            <a:r>
              <a:rPr lang="en-US" altLang="zh-TW" dirty="0">
                <a:solidFill>
                  <a:srgbClr val="996633"/>
                </a:solidFill>
                <a:ea typeface="SimHei" pitchFamily="49" charset="-122"/>
              </a:rPr>
              <a:t>(0.8kg)</a:t>
            </a:r>
          </a:p>
        </p:txBody>
      </p:sp>
      <p:sp>
        <p:nvSpPr>
          <p:cNvPr id="271369" name="Text Box 9"/>
          <p:cNvSpPr txBox="1">
            <a:spLocks noChangeArrowheads="1"/>
          </p:cNvSpPr>
          <p:nvPr/>
        </p:nvSpPr>
        <p:spPr bwMode="auto">
          <a:xfrm>
            <a:off x="7210629" y="1494992"/>
            <a:ext cx="1095172" cy="101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Aft>
                <a:spcPct val="10000"/>
              </a:spcAft>
            </a:pPr>
            <a:r>
              <a:rPr lang="zh-TW" altLang="en-US" sz="2000" dirty="0">
                <a:solidFill>
                  <a:srgbClr val="7030A0"/>
                </a:solidFill>
                <a:ea typeface="SimHei" pitchFamily="49" charset="-122"/>
              </a:rPr>
              <a:t>金盂</a:t>
            </a:r>
          </a:p>
          <a:p>
            <a:pPr algn="ctr">
              <a:spcAft>
                <a:spcPct val="10000"/>
              </a:spcAft>
            </a:pPr>
            <a:r>
              <a:rPr lang="en-US" altLang="zh-TW" dirty="0">
                <a:solidFill>
                  <a:srgbClr val="996633"/>
                </a:solidFill>
                <a:ea typeface="SimHei" pitchFamily="49" charset="-122"/>
              </a:rPr>
              <a:t>10</a:t>
            </a:r>
            <a:r>
              <a:rPr lang="zh-TW" altLang="en-US" dirty="0">
                <a:solidFill>
                  <a:srgbClr val="996633"/>
                </a:solidFill>
                <a:ea typeface="SimHei" pitchFamily="49" charset="-122"/>
              </a:rPr>
              <a:t>舍客勒</a:t>
            </a:r>
          </a:p>
          <a:p>
            <a:pPr algn="ctr">
              <a:spcAft>
                <a:spcPct val="10000"/>
              </a:spcAft>
            </a:pPr>
            <a:r>
              <a:rPr lang="en-US" altLang="zh-TW" dirty="0">
                <a:solidFill>
                  <a:srgbClr val="996633"/>
                </a:solidFill>
                <a:ea typeface="SimHei" pitchFamily="49" charset="-122"/>
              </a:rPr>
              <a:t>(110g)</a:t>
            </a:r>
          </a:p>
        </p:txBody>
      </p:sp>
      <p:pic>
        <p:nvPicPr>
          <p:cNvPr id="271370" name="Picture 10" descr="bu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825" y="2571750"/>
            <a:ext cx="2281238" cy="12275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1371" name="Text Box 11" descr="Parchment"/>
          <p:cNvSpPr txBox="1">
            <a:spLocks noChangeAspect="1" noChangeArrowheads="1"/>
          </p:cNvSpPr>
          <p:nvPr/>
        </p:nvSpPr>
        <p:spPr bwMode="auto">
          <a:xfrm>
            <a:off x="2178051" y="3515916"/>
            <a:ext cx="646331" cy="369332"/>
          </a:xfrm>
          <a:prstGeom prst="rect">
            <a:avLst/>
          </a:prstGeom>
          <a:blipFill dpi="0" rotWithShape="1">
            <a:blip r:embed="rId2">
              <a:alphaModFix amt="70000"/>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TW" altLang="en-US" dirty="0">
                <a:solidFill>
                  <a:srgbClr val="002060"/>
                </a:solidFill>
                <a:ea typeface="SimHei" pitchFamily="49" charset="-122"/>
              </a:rPr>
              <a:t>公牛</a:t>
            </a:r>
          </a:p>
        </p:txBody>
      </p:sp>
      <p:pic>
        <p:nvPicPr>
          <p:cNvPr id="271372" name="Picture 12" descr="shee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4201" y="2574132"/>
            <a:ext cx="1808163" cy="12275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1373" name="Text Box 13" descr="Parchment"/>
          <p:cNvSpPr txBox="1">
            <a:spLocks noChangeAspect="1" noChangeArrowheads="1"/>
          </p:cNvSpPr>
          <p:nvPr/>
        </p:nvSpPr>
        <p:spPr bwMode="auto">
          <a:xfrm>
            <a:off x="3581401" y="3515916"/>
            <a:ext cx="877163" cy="369332"/>
          </a:xfrm>
          <a:prstGeom prst="rect">
            <a:avLst/>
          </a:prstGeom>
          <a:blipFill dpi="0" rotWithShape="1">
            <a:blip r:embed="rId2">
              <a:alphaModFix amt="70000"/>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TW" altLang="en-US">
                <a:solidFill>
                  <a:srgbClr val="002060"/>
                </a:solidFill>
                <a:ea typeface="SimHei" pitchFamily="49" charset="-122"/>
              </a:rPr>
              <a:t>公綿羊</a:t>
            </a:r>
          </a:p>
        </p:txBody>
      </p:sp>
      <p:pic>
        <p:nvPicPr>
          <p:cNvPr id="271374" name="Picture 14" descr="DSCN56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574132"/>
            <a:ext cx="1811338" cy="12275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1375" name="Text Box 15" descr="Parchment"/>
          <p:cNvSpPr txBox="1">
            <a:spLocks noChangeAspect="1" noChangeArrowheads="1"/>
          </p:cNvSpPr>
          <p:nvPr/>
        </p:nvSpPr>
        <p:spPr bwMode="auto">
          <a:xfrm>
            <a:off x="5378451" y="3515916"/>
            <a:ext cx="877163" cy="369332"/>
          </a:xfrm>
          <a:prstGeom prst="rect">
            <a:avLst/>
          </a:prstGeom>
          <a:blipFill dpi="0" rotWithShape="1">
            <a:blip r:embed="rId2">
              <a:alphaModFix amt="70000"/>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TW" altLang="en-US">
                <a:solidFill>
                  <a:srgbClr val="002060"/>
                </a:solidFill>
                <a:ea typeface="SimHei" pitchFamily="49" charset="-122"/>
              </a:rPr>
              <a:t>公山羊</a:t>
            </a:r>
          </a:p>
        </p:txBody>
      </p:sp>
      <p:sp>
        <p:nvSpPr>
          <p:cNvPr id="271376" name="Text Box 16" descr="Parchment"/>
          <p:cNvSpPr txBox="1">
            <a:spLocks noChangeAspect="1" noChangeArrowheads="1"/>
          </p:cNvSpPr>
          <p:nvPr/>
        </p:nvSpPr>
        <p:spPr bwMode="auto">
          <a:xfrm>
            <a:off x="7201413" y="3515916"/>
            <a:ext cx="1338828" cy="369332"/>
          </a:xfrm>
          <a:prstGeom prst="rect">
            <a:avLst/>
          </a:prstGeom>
          <a:blipFill dpi="0" rotWithShape="1">
            <a:blip r:embed="rId2">
              <a:alphaModFix amt="70000"/>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TW" altLang="en-US">
                <a:solidFill>
                  <a:srgbClr val="002060"/>
                </a:solidFill>
                <a:ea typeface="SimHei" pitchFamily="49" charset="-122"/>
              </a:rPr>
              <a:t>一歲公羊羔</a:t>
            </a:r>
          </a:p>
        </p:txBody>
      </p:sp>
      <p:sp>
        <p:nvSpPr>
          <p:cNvPr id="271377" name="Rectangle 17"/>
          <p:cNvSpPr>
            <a:spLocks noChangeArrowheads="1"/>
          </p:cNvSpPr>
          <p:nvPr/>
        </p:nvSpPr>
        <p:spPr bwMode="auto">
          <a:xfrm>
            <a:off x="762000" y="3886201"/>
            <a:ext cx="1143000" cy="298847"/>
          </a:xfrm>
          <a:prstGeom prst="rect">
            <a:avLst/>
          </a:prstGeom>
          <a:blipFill dpi="0" rotWithShape="1">
            <a:blip r:embed="rId11">
              <a:extLst>
                <a:ext uri="{BEBA8EAE-BF5A-486C-A8C5-ECC9F3942E4B}">
                  <a14:imgProps xmlns:a14="http://schemas.microsoft.com/office/drawing/2010/main">
                    <a14:imgLayer r:embed="rId12">
                      <a14:imgEffect>
                        <a14:brightnessContrast bright="40000" contrast="20000"/>
                      </a14:imgEffect>
                    </a14:imgLayer>
                  </a14:imgProps>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dirty="0">
                <a:solidFill>
                  <a:schemeClr val="bg1"/>
                </a:solidFill>
                <a:latin typeface="SimHei" pitchFamily="49" charset="-122"/>
                <a:ea typeface="SimHei" pitchFamily="49" charset="-122"/>
              </a:rPr>
              <a:t>燔祭</a:t>
            </a:r>
            <a:endParaRPr lang="en-US" altLang="zh-TW" sz="2000" dirty="0">
              <a:solidFill>
                <a:schemeClr val="bg1"/>
              </a:solidFill>
              <a:latin typeface="SimHei" pitchFamily="49" charset="-122"/>
              <a:ea typeface="SimHei" pitchFamily="49" charset="-122"/>
            </a:endParaRPr>
          </a:p>
        </p:txBody>
      </p:sp>
      <p:sp>
        <p:nvSpPr>
          <p:cNvPr id="271378" name="Rectangle 18" descr="Pink tissue paper"/>
          <p:cNvSpPr>
            <a:spLocks noChangeArrowheads="1"/>
          </p:cNvSpPr>
          <p:nvPr/>
        </p:nvSpPr>
        <p:spPr bwMode="auto">
          <a:xfrm>
            <a:off x="1981200" y="3886201"/>
            <a:ext cx="1066800" cy="298847"/>
          </a:xfrm>
          <a:prstGeom prst="rect">
            <a:avLst/>
          </a:prstGeom>
          <a:blipFill dpi="0" rotWithShape="1">
            <a:blip r:embed="rId1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2000">
                <a:solidFill>
                  <a:srgbClr val="002060"/>
                </a:solidFill>
                <a:latin typeface="SimHei" pitchFamily="49" charset="-122"/>
                <a:ea typeface="SimHei" pitchFamily="49" charset="-122"/>
              </a:rPr>
              <a:t>1</a:t>
            </a:r>
          </a:p>
        </p:txBody>
      </p:sp>
      <p:sp>
        <p:nvSpPr>
          <p:cNvPr id="271379" name="Rectangle 19" descr="Pink tissue paper"/>
          <p:cNvSpPr>
            <a:spLocks noChangeArrowheads="1"/>
          </p:cNvSpPr>
          <p:nvPr/>
        </p:nvSpPr>
        <p:spPr bwMode="auto">
          <a:xfrm>
            <a:off x="3505200" y="3886201"/>
            <a:ext cx="1066800" cy="298847"/>
          </a:xfrm>
          <a:prstGeom prst="rect">
            <a:avLst/>
          </a:prstGeom>
          <a:blipFill dpi="0" rotWithShape="1">
            <a:blip r:embed="rId1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2000">
                <a:solidFill>
                  <a:srgbClr val="002060"/>
                </a:solidFill>
                <a:latin typeface="SimHei" pitchFamily="49" charset="-122"/>
                <a:ea typeface="SimHei" pitchFamily="49" charset="-122"/>
              </a:rPr>
              <a:t>1</a:t>
            </a:r>
          </a:p>
        </p:txBody>
      </p:sp>
      <p:sp>
        <p:nvSpPr>
          <p:cNvPr id="271380" name="Rectangle 20" descr="Pink tissue paper"/>
          <p:cNvSpPr>
            <a:spLocks noChangeArrowheads="1"/>
          </p:cNvSpPr>
          <p:nvPr/>
        </p:nvSpPr>
        <p:spPr bwMode="auto">
          <a:xfrm>
            <a:off x="5334000" y="3886201"/>
            <a:ext cx="1066800" cy="298847"/>
          </a:xfrm>
          <a:prstGeom prst="rect">
            <a:avLst/>
          </a:prstGeom>
          <a:blipFill dpi="0" rotWithShape="1">
            <a:blip r:embed="rId1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271381" name="Rectangle 21" descr="Pink tissue paper"/>
          <p:cNvSpPr>
            <a:spLocks noChangeArrowheads="1"/>
          </p:cNvSpPr>
          <p:nvPr/>
        </p:nvSpPr>
        <p:spPr bwMode="auto">
          <a:xfrm>
            <a:off x="7315200" y="3886201"/>
            <a:ext cx="1066800" cy="298847"/>
          </a:xfrm>
          <a:prstGeom prst="rect">
            <a:avLst/>
          </a:prstGeom>
          <a:blipFill dpi="0" rotWithShape="1">
            <a:blip r:embed="rId1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2000">
                <a:solidFill>
                  <a:srgbClr val="002060"/>
                </a:solidFill>
                <a:latin typeface="SimHei" pitchFamily="49" charset="-122"/>
                <a:ea typeface="SimHei" pitchFamily="49" charset="-122"/>
              </a:rPr>
              <a:t>1</a:t>
            </a:r>
          </a:p>
        </p:txBody>
      </p:sp>
      <p:sp>
        <p:nvSpPr>
          <p:cNvPr id="271382" name="Rectangle 22" descr="Brown marble"/>
          <p:cNvSpPr>
            <a:spLocks noChangeArrowheads="1"/>
          </p:cNvSpPr>
          <p:nvPr/>
        </p:nvSpPr>
        <p:spPr bwMode="auto">
          <a:xfrm>
            <a:off x="762000" y="4229101"/>
            <a:ext cx="1143000" cy="298847"/>
          </a:xfrm>
          <a:prstGeom prst="rect">
            <a:avLst/>
          </a:prstGeom>
          <a:blipFill dpi="0" rotWithShape="1">
            <a:blip r:embed="rId14">
              <a:extLst>
                <a:ext uri="{BEBA8EAE-BF5A-486C-A8C5-ECC9F3942E4B}">
                  <a14:imgProps xmlns:a14="http://schemas.microsoft.com/office/drawing/2010/main">
                    <a14:imgLayer r:embed="rId15">
                      <a14:imgEffect>
                        <a14:brightnessContrast bright="70000" contrast="77000"/>
                      </a14:imgEffect>
                    </a14:imgLayer>
                  </a14:imgProps>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dirty="0">
                <a:solidFill>
                  <a:schemeClr val="bg1"/>
                </a:solidFill>
                <a:latin typeface="SimHei" pitchFamily="49" charset="-122"/>
                <a:ea typeface="SimHei" pitchFamily="49" charset="-122"/>
              </a:rPr>
              <a:t>贖罪祭</a:t>
            </a:r>
          </a:p>
        </p:txBody>
      </p:sp>
      <p:sp>
        <p:nvSpPr>
          <p:cNvPr id="271383" name="Rectangle 23" descr="Recycled paper"/>
          <p:cNvSpPr>
            <a:spLocks noChangeArrowheads="1"/>
          </p:cNvSpPr>
          <p:nvPr/>
        </p:nvSpPr>
        <p:spPr bwMode="auto">
          <a:xfrm>
            <a:off x="1981200" y="4229101"/>
            <a:ext cx="1066800" cy="298847"/>
          </a:xfrm>
          <a:prstGeom prst="rect">
            <a:avLst/>
          </a:prstGeom>
          <a:blipFill dpi="0" rotWithShape="1">
            <a:blip r:embed="rId1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271384" name="Rectangle 24" descr="Recycled paper"/>
          <p:cNvSpPr>
            <a:spLocks noChangeArrowheads="1"/>
          </p:cNvSpPr>
          <p:nvPr/>
        </p:nvSpPr>
        <p:spPr bwMode="auto">
          <a:xfrm>
            <a:off x="3505200" y="4229101"/>
            <a:ext cx="1066800" cy="298847"/>
          </a:xfrm>
          <a:prstGeom prst="rect">
            <a:avLst/>
          </a:prstGeom>
          <a:blipFill dpi="0" rotWithShape="1">
            <a:blip r:embed="rId1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271385" name="Rectangle 25" descr="Recycled paper"/>
          <p:cNvSpPr>
            <a:spLocks noChangeArrowheads="1"/>
          </p:cNvSpPr>
          <p:nvPr/>
        </p:nvSpPr>
        <p:spPr bwMode="auto">
          <a:xfrm>
            <a:off x="5334000" y="4229101"/>
            <a:ext cx="1066800" cy="298847"/>
          </a:xfrm>
          <a:prstGeom prst="rect">
            <a:avLst/>
          </a:prstGeom>
          <a:blipFill dpi="0" rotWithShape="1">
            <a:blip r:embed="rId1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2000">
                <a:solidFill>
                  <a:srgbClr val="002060"/>
                </a:solidFill>
                <a:latin typeface="SimHei" pitchFamily="49" charset="-122"/>
                <a:ea typeface="SimHei" pitchFamily="49" charset="-122"/>
              </a:rPr>
              <a:t>1</a:t>
            </a:r>
          </a:p>
        </p:txBody>
      </p:sp>
      <p:sp>
        <p:nvSpPr>
          <p:cNvPr id="271386" name="Rectangle 26" descr="Recycled paper"/>
          <p:cNvSpPr>
            <a:spLocks noChangeArrowheads="1"/>
          </p:cNvSpPr>
          <p:nvPr/>
        </p:nvSpPr>
        <p:spPr bwMode="auto">
          <a:xfrm>
            <a:off x="7315200" y="4229101"/>
            <a:ext cx="1066800" cy="298847"/>
          </a:xfrm>
          <a:prstGeom prst="rect">
            <a:avLst/>
          </a:prstGeom>
          <a:blipFill dpi="0" rotWithShape="1">
            <a:blip r:embed="rId1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271387" name="Rectangle 27" descr="blue-marble"/>
          <p:cNvSpPr>
            <a:spLocks noChangeArrowheads="1"/>
          </p:cNvSpPr>
          <p:nvPr/>
        </p:nvSpPr>
        <p:spPr bwMode="auto">
          <a:xfrm>
            <a:off x="762000" y="4572001"/>
            <a:ext cx="1143000" cy="298847"/>
          </a:xfrm>
          <a:prstGeom prst="rect">
            <a:avLst/>
          </a:prstGeom>
          <a:blipFill dpi="0" rotWithShape="1">
            <a:blip r:embed="rId17">
              <a:extLst>
                <a:ext uri="{BEBA8EAE-BF5A-486C-A8C5-ECC9F3942E4B}">
                  <a14:imgProps xmlns:a14="http://schemas.microsoft.com/office/drawing/2010/main">
                    <a14:imgLayer r:embed="rId18">
                      <a14:imgEffect>
                        <a14:brightnessContrast bright="48000" contrast="44000"/>
                      </a14:imgEffect>
                    </a14:imgLayer>
                  </a14:imgProps>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dirty="0">
                <a:solidFill>
                  <a:schemeClr val="bg1"/>
                </a:solidFill>
                <a:latin typeface="SimHei" pitchFamily="49" charset="-122"/>
                <a:ea typeface="SimHei" pitchFamily="49" charset="-122"/>
              </a:rPr>
              <a:t>平安祭</a:t>
            </a:r>
          </a:p>
        </p:txBody>
      </p:sp>
      <p:sp>
        <p:nvSpPr>
          <p:cNvPr id="271388" name="Rectangle 28" descr="Blue tissue paper"/>
          <p:cNvSpPr>
            <a:spLocks noChangeArrowheads="1"/>
          </p:cNvSpPr>
          <p:nvPr/>
        </p:nvSpPr>
        <p:spPr bwMode="auto">
          <a:xfrm>
            <a:off x="1981200" y="4572001"/>
            <a:ext cx="1066800" cy="298847"/>
          </a:xfrm>
          <a:prstGeom prst="rect">
            <a:avLst/>
          </a:prstGeom>
          <a:blipFill dpi="0" rotWithShape="1">
            <a:blip r:embed="rId19"/>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2000">
                <a:solidFill>
                  <a:srgbClr val="002060"/>
                </a:solidFill>
                <a:latin typeface="SimHei" pitchFamily="49" charset="-122"/>
                <a:ea typeface="SimHei" pitchFamily="49" charset="-122"/>
              </a:rPr>
              <a:t>2</a:t>
            </a:r>
          </a:p>
        </p:txBody>
      </p:sp>
      <p:sp>
        <p:nvSpPr>
          <p:cNvPr id="271389" name="Rectangle 29" descr="Blue tissue paper"/>
          <p:cNvSpPr>
            <a:spLocks noChangeArrowheads="1"/>
          </p:cNvSpPr>
          <p:nvPr/>
        </p:nvSpPr>
        <p:spPr bwMode="auto">
          <a:xfrm>
            <a:off x="3505200" y="4572001"/>
            <a:ext cx="1066800" cy="298847"/>
          </a:xfrm>
          <a:prstGeom prst="rect">
            <a:avLst/>
          </a:prstGeom>
          <a:blipFill dpi="0" rotWithShape="1">
            <a:blip r:embed="rId19"/>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2000">
                <a:solidFill>
                  <a:srgbClr val="002060"/>
                </a:solidFill>
                <a:latin typeface="SimHei" pitchFamily="49" charset="-122"/>
                <a:ea typeface="SimHei" pitchFamily="49" charset="-122"/>
              </a:rPr>
              <a:t>5</a:t>
            </a:r>
          </a:p>
        </p:txBody>
      </p:sp>
      <p:sp>
        <p:nvSpPr>
          <p:cNvPr id="271390" name="Rectangle 30" descr="Blue tissue paper"/>
          <p:cNvSpPr>
            <a:spLocks noChangeArrowheads="1"/>
          </p:cNvSpPr>
          <p:nvPr/>
        </p:nvSpPr>
        <p:spPr bwMode="auto">
          <a:xfrm>
            <a:off x="5334000" y="4572001"/>
            <a:ext cx="1066800" cy="298847"/>
          </a:xfrm>
          <a:prstGeom prst="rect">
            <a:avLst/>
          </a:prstGeom>
          <a:blipFill dpi="0" rotWithShape="1">
            <a:blip r:embed="rId19"/>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2000">
                <a:solidFill>
                  <a:srgbClr val="002060"/>
                </a:solidFill>
                <a:latin typeface="SimHei" pitchFamily="49" charset="-122"/>
                <a:ea typeface="SimHei" pitchFamily="49" charset="-122"/>
              </a:rPr>
              <a:t>5</a:t>
            </a:r>
          </a:p>
        </p:txBody>
      </p:sp>
      <p:sp>
        <p:nvSpPr>
          <p:cNvPr id="271391" name="Rectangle 31" descr="Blue tissue paper"/>
          <p:cNvSpPr>
            <a:spLocks noChangeArrowheads="1"/>
          </p:cNvSpPr>
          <p:nvPr/>
        </p:nvSpPr>
        <p:spPr bwMode="auto">
          <a:xfrm>
            <a:off x="7315200" y="4572001"/>
            <a:ext cx="1066800" cy="298847"/>
          </a:xfrm>
          <a:prstGeom prst="rect">
            <a:avLst/>
          </a:prstGeom>
          <a:blipFill dpi="0" rotWithShape="1">
            <a:blip r:embed="rId19"/>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2000">
                <a:solidFill>
                  <a:srgbClr val="002060"/>
                </a:solidFill>
                <a:latin typeface="SimHei" pitchFamily="49" charset="-122"/>
                <a:ea typeface="SimHei" pitchFamily="49" charset="-122"/>
              </a:rPr>
              <a:t>5</a:t>
            </a:r>
          </a:p>
        </p:txBody>
      </p:sp>
      <p:sp>
        <p:nvSpPr>
          <p:cNvPr id="271397" name="AutoShape 37" descr="Oak"/>
          <p:cNvSpPr>
            <a:spLocks noChangeArrowheads="1"/>
          </p:cNvSpPr>
          <p:nvPr/>
        </p:nvSpPr>
        <p:spPr bwMode="auto">
          <a:xfrm>
            <a:off x="609600" y="342900"/>
            <a:ext cx="1981200" cy="857250"/>
          </a:xfrm>
          <a:prstGeom prst="plaque">
            <a:avLst>
              <a:gd name="adj" fmla="val 16667"/>
            </a:avLst>
          </a:prstGeom>
          <a:blipFill dpi="0" rotWithShape="1">
            <a:blip r:embed="rId20"/>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pPr algn="ctr">
              <a:spcAft>
                <a:spcPct val="10000"/>
              </a:spcAft>
            </a:pPr>
            <a:r>
              <a:rPr lang="zh-TW" altLang="en-US" sz="2400">
                <a:latin typeface="SimHei" pitchFamily="49" charset="-122"/>
                <a:ea typeface="SimHei" pitchFamily="49" charset="-122"/>
              </a:rPr>
              <a:t>每支派領袖</a:t>
            </a:r>
          </a:p>
          <a:p>
            <a:pPr algn="ctr">
              <a:spcAft>
                <a:spcPct val="10000"/>
              </a:spcAft>
            </a:pPr>
            <a:r>
              <a:rPr lang="zh-TW" altLang="en-US" sz="2400">
                <a:latin typeface="SimHei" pitchFamily="49" charset="-122"/>
                <a:ea typeface="SimHei" pitchFamily="49" charset="-122"/>
              </a:rPr>
              <a:t>所獻的供物</a:t>
            </a:r>
          </a:p>
        </p:txBody>
      </p:sp>
      <p:sp>
        <p:nvSpPr>
          <p:cNvPr id="271398" name="Line 38"/>
          <p:cNvSpPr>
            <a:spLocks noChangeShapeType="1"/>
          </p:cNvSpPr>
          <p:nvPr/>
        </p:nvSpPr>
        <p:spPr bwMode="auto">
          <a:xfrm flipH="1">
            <a:off x="4613275" y="706041"/>
            <a:ext cx="490538" cy="165497"/>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271399" name="Line 39"/>
          <p:cNvSpPr>
            <a:spLocks noChangeShapeType="1"/>
          </p:cNvSpPr>
          <p:nvPr/>
        </p:nvSpPr>
        <p:spPr bwMode="auto">
          <a:xfrm>
            <a:off x="6180138" y="783431"/>
            <a:ext cx="23812" cy="315516"/>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271400" name="Text Box 40"/>
          <p:cNvSpPr txBox="1">
            <a:spLocks noChangeArrowheads="1"/>
          </p:cNvSpPr>
          <p:nvPr/>
        </p:nvSpPr>
        <p:spPr bwMode="auto">
          <a:xfrm>
            <a:off x="5113035" y="215639"/>
            <a:ext cx="1980029"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dirty="0">
                <a:ea typeface="SimHei" pitchFamily="49" charset="-122"/>
              </a:rPr>
              <a:t>調油細麵</a:t>
            </a:r>
            <a:r>
              <a:rPr lang="en-US" altLang="zh-TW" sz="2000" dirty="0">
                <a:latin typeface="SimHei" pitchFamily="49" charset="-122"/>
                <a:ea typeface="SimHei" pitchFamily="49" charset="-122"/>
              </a:rPr>
              <a:t>(</a:t>
            </a:r>
            <a:r>
              <a:rPr lang="zh-TW" altLang="en-US" sz="2000" dirty="0">
                <a:latin typeface="SimHei" pitchFamily="49" charset="-122"/>
                <a:ea typeface="SimHei" pitchFamily="49" charset="-122"/>
              </a:rPr>
              <a:t>素祭</a:t>
            </a:r>
            <a:r>
              <a:rPr lang="en-US" altLang="zh-TW" sz="2000" dirty="0">
                <a:latin typeface="SimHei" pitchFamily="49" charset="-122"/>
                <a:ea typeface="SimHei" pitchFamily="49" charset="-122"/>
              </a:rPr>
              <a:t>)</a:t>
            </a:r>
          </a:p>
        </p:txBody>
      </p:sp>
      <p:sp>
        <p:nvSpPr>
          <p:cNvPr id="271414" name="Line 54"/>
          <p:cNvSpPr>
            <a:spLocks noChangeShapeType="1"/>
          </p:cNvSpPr>
          <p:nvPr/>
        </p:nvSpPr>
        <p:spPr bwMode="auto">
          <a:xfrm flipH="1">
            <a:off x="7748588" y="1026319"/>
            <a:ext cx="82550" cy="27027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271415" name="Text Box 55"/>
          <p:cNvSpPr txBox="1">
            <a:spLocks noChangeArrowheads="1"/>
          </p:cNvSpPr>
          <p:nvPr/>
        </p:nvSpPr>
        <p:spPr bwMode="auto">
          <a:xfrm>
            <a:off x="7650254" y="557524"/>
            <a:ext cx="441146"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dirty="0">
                <a:ea typeface="SimHei" pitchFamily="49" charset="-122"/>
              </a:rPr>
              <a:t>香</a:t>
            </a:r>
          </a:p>
        </p:txBody>
      </p:sp>
    </p:spTree>
    <p:extLst>
      <p:ext uri="{BB962C8B-B14F-4D97-AF65-F5344CB8AC3E}">
        <p14:creationId xmlns:p14="http://schemas.microsoft.com/office/powerpoint/2010/main" val="3783265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13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13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13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13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13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13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13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137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137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13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137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13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138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138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13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138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138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138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138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138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138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139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1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71" grpId="0" animBg="1"/>
      <p:bldP spid="271373" grpId="0" animBg="1"/>
      <p:bldP spid="271375" grpId="0" animBg="1"/>
      <p:bldP spid="271376" grpId="0" animBg="1"/>
      <p:bldP spid="271377" grpId="0" animBg="1"/>
      <p:bldP spid="271378" grpId="0" animBg="1"/>
      <p:bldP spid="271379" grpId="0" animBg="1"/>
      <p:bldP spid="271380" grpId="0" animBg="1"/>
      <p:bldP spid="271381" grpId="0" animBg="1"/>
      <p:bldP spid="271382" grpId="0" animBg="1"/>
      <p:bldP spid="271383" grpId="0" animBg="1"/>
      <p:bldP spid="271384" grpId="0" animBg="1"/>
      <p:bldP spid="271385" grpId="0" animBg="1"/>
      <p:bldP spid="271386" grpId="0" animBg="1"/>
      <p:bldP spid="271387" grpId="0" animBg="1"/>
      <p:bldP spid="271388" grpId="0" animBg="1"/>
      <p:bldP spid="271389" grpId="0" animBg="1"/>
      <p:bldP spid="271390" grpId="0" animBg="1"/>
      <p:bldP spid="27139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71362" name="Rectangle 2" descr="Newsprint"/>
          <p:cNvSpPr>
            <a:spLocks noChangeArrowheads="1"/>
          </p:cNvSpPr>
          <p:nvPr/>
        </p:nvSpPr>
        <p:spPr bwMode="auto">
          <a:xfrm>
            <a:off x="609600" y="2457450"/>
            <a:ext cx="8229600" cy="2514600"/>
          </a:xfrm>
          <a:prstGeom prst="rect">
            <a:avLst/>
          </a:prstGeom>
          <a:blipFill dpi="0" rotWithShape="1">
            <a:blip r:embed="rId3"/>
            <a:srcRect/>
            <a:tile tx="0" ty="0" sx="100000" sy="100000" flip="none" algn="tl"/>
          </a:bli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pic>
        <p:nvPicPr>
          <p:cNvPr id="271363" name="Picture 3" descr="r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2574132"/>
            <a:ext cx="1614488" cy="122753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1364" name="Picture 4" descr="jpjl-7-869"/>
          <p:cNvPicPr>
            <a:picLocks noChangeAspect="1" noChangeArrowheads="1"/>
          </p:cNvPicPr>
          <p:nvPr/>
        </p:nvPicPr>
        <p:blipFill>
          <a:blip r:embed="rId5" cstate="print">
            <a:extLst>
              <a:ext uri="{28A0092B-C50C-407E-A947-70E740481C1C}">
                <a14:useLocalDpi xmlns:a14="http://schemas.microsoft.com/office/drawing/2010/main" val="0"/>
              </a:ext>
            </a:extLst>
          </a:blip>
          <a:srcRect t="24902" b="17534"/>
          <a:stretch>
            <a:fillRect/>
          </a:stretch>
        </p:blipFill>
        <p:spPr bwMode="auto">
          <a:xfrm>
            <a:off x="5362576" y="840582"/>
            <a:ext cx="1584325" cy="683419"/>
          </a:xfrm>
          <a:prstGeom prst="rect">
            <a:avLst/>
          </a:prstGeom>
          <a:noFill/>
          <a:extLst>
            <a:ext uri="{909E8E84-426E-40DD-AFC4-6F175D3DCCD1}">
              <a14:hiddenFill xmlns:a14="http://schemas.microsoft.com/office/drawing/2010/main">
                <a:solidFill>
                  <a:srgbClr val="FFFFFF"/>
                </a:solidFill>
              </a14:hiddenFill>
            </a:ext>
          </a:extLst>
        </p:spPr>
      </p:pic>
      <p:pic>
        <p:nvPicPr>
          <p:cNvPr id="271365" name="Picture 5" descr="23042427002_1"/>
          <p:cNvPicPr>
            <a:picLocks noChangeAspect="1" noChangeArrowheads="1"/>
          </p:cNvPicPr>
          <p:nvPr/>
        </p:nvPicPr>
        <p:blipFill>
          <a:blip r:embed="rId6" cstate="print">
            <a:extLst>
              <a:ext uri="{28A0092B-C50C-407E-A947-70E740481C1C}">
                <a14:useLocalDpi xmlns:a14="http://schemas.microsoft.com/office/drawing/2010/main" val="0"/>
              </a:ext>
            </a:extLst>
          </a:blip>
          <a:srcRect t="47330"/>
          <a:stretch>
            <a:fillRect/>
          </a:stretch>
        </p:blipFill>
        <p:spPr bwMode="auto">
          <a:xfrm>
            <a:off x="7127876" y="1126332"/>
            <a:ext cx="1177925" cy="389335"/>
          </a:xfrm>
          <a:prstGeom prst="rect">
            <a:avLst/>
          </a:prstGeom>
          <a:noFill/>
          <a:extLst>
            <a:ext uri="{909E8E84-426E-40DD-AFC4-6F175D3DCCD1}">
              <a14:hiddenFill xmlns:a14="http://schemas.microsoft.com/office/drawing/2010/main">
                <a:solidFill>
                  <a:srgbClr val="FFFFFF"/>
                </a:solidFill>
              </a14:hiddenFill>
            </a:ext>
          </a:extLst>
        </p:spPr>
      </p:pic>
      <p:pic>
        <p:nvPicPr>
          <p:cNvPr id="271366" name="Picture 6" descr="beautifully-engraved-nagas-work-silver-plate-3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0400" y="216128"/>
            <a:ext cx="1890712" cy="1334691"/>
          </a:xfrm>
          <a:prstGeom prst="rect">
            <a:avLst/>
          </a:prstGeom>
          <a:noFill/>
          <a:extLst>
            <a:ext uri="{909E8E84-426E-40DD-AFC4-6F175D3DCCD1}">
              <a14:hiddenFill xmlns:a14="http://schemas.microsoft.com/office/drawing/2010/main">
                <a:solidFill>
                  <a:srgbClr val="FFFFFF"/>
                </a:solidFill>
              </a14:hiddenFill>
            </a:ext>
          </a:extLst>
        </p:spPr>
      </p:pic>
      <p:sp>
        <p:nvSpPr>
          <p:cNvPr id="271367" name="Text Box 7"/>
          <p:cNvSpPr txBox="1">
            <a:spLocks noChangeArrowheads="1"/>
          </p:cNvSpPr>
          <p:nvPr/>
        </p:nvSpPr>
        <p:spPr bwMode="auto">
          <a:xfrm>
            <a:off x="3543668" y="1494992"/>
            <a:ext cx="1204176" cy="101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Aft>
                <a:spcPct val="10000"/>
              </a:spcAft>
            </a:pPr>
            <a:r>
              <a:rPr lang="zh-TW" altLang="en-US" sz="2000" dirty="0">
                <a:solidFill>
                  <a:srgbClr val="7030A0"/>
                </a:solidFill>
                <a:ea typeface="SimHei" pitchFamily="49" charset="-122"/>
              </a:rPr>
              <a:t>銀盤</a:t>
            </a:r>
          </a:p>
          <a:p>
            <a:pPr algn="ctr">
              <a:spcAft>
                <a:spcPct val="10000"/>
              </a:spcAft>
            </a:pPr>
            <a:r>
              <a:rPr lang="en-US" altLang="zh-TW" dirty="0">
                <a:solidFill>
                  <a:srgbClr val="996633"/>
                </a:solidFill>
                <a:ea typeface="SimHei" pitchFamily="49" charset="-122"/>
              </a:rPr>
              <a:t>130</a:t>
            </a:r>
            <a:r>
              <a:rPr lang="zh-TW" altLang="en-US" dirty="0">
                <a:solidFill>
                  <a:srgbClr val="996633"/>
                </a:solidFill>
                <a:ea typeface="SimHei" pitchFamily="49" charset="-122"/>
              </a:rPr>
              <a:t>舍客勒</a:t>
            </a:r>
          </a:p>
          <a:p>
            <a:pPr algn="ctr">
              <a:spcAft>
                <a:spcPct val="10000"/>
              </a:spcAft>
            </a:pPr>
            <a:r>
              <a:rPr lang="en-US" altLang="zh-TW" dirty="0">
                <a:solidFill>
                  <a:srgbClr val="996633"/>
                </a:solidFill>
                <a:ea typeface="SimHei" pitchFamily="49" charset="-122"/>
              </a:rPr>
              <a:t>(1.5kg)</a:t>
            </a:r>
          </a:p>
        </p:txBody>
      </p:sp>
      <p:sp>
        <p:nvSpPr>
          <p:cNvPr id="271368" name="Text Box 8"/>
          <p:cNvSpPr txBox="1">
            <a:spLocks noChangeArrowheads="1"/>
          </p:cNvSpPr>
          <p:nvPr/>
        </p:nvSpPr>
        <p:spPr bwMode="auto">
          <a:xfrm>
            <a:off x="5637314" y="1517347"/>
            <a:ext cx="1095172" cy="101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Aft>
                <a:spcPct val="10000"/>
              </a:spcAft>
            </a:pPr>
            <a:r>
              <a:rPr lang="zh-TW" altLang="en-US" sz="2000" dirty="0">
                <a:solidFill>
                  <a:srgbClr val="7030A0"/>
                </a:solidFill>
                <a:ea typeface="SimHei" pitchFamily="49" charset="-122"/>
              </a:rPr>
              <a:t>銀碗</a:t>
            </a:r>
          </a:p>
          <a:p>
            <a:pPr algn="ctr">
              <a:spcAft>
                <a:spcPct val="10000"/>
              </a:spcAft>
            </a:pPr>
            <a:r>
              <a:rPr lang="en-US" altLang="zh-TW" dirty="0">
                <a:solidFill>
                  <a:srgbClr val="996633"/>
                </a:solidFill>
                <a:ea typeface="SimHei" pitchFamily="49" charset="-122"/>
              </a:rPr>
              <a:t>70</a:t>
            </a:r>
            <a:r>
              <a:rPr lang="zh-TW" altLang="en-US" dirty="0">
                <a:solidFill>
                  <a:srgbClr val="996633"/>
                </a:solidFill>
                <a:ea typeface="SimHei" pitchFamily="49" charset="-122"/>
              </a:rPr>
              <a:t>舍客勒</a:t>
            </a:r>
          </a:p>
          <a:p>
            <a:pPr algn="ctr">
              <a:spcAft>
                <a:spcPct val="10000"/>
              </a:spcAft>
            </a:pPr>
            <a:r>
              <a:rPr lang="en-US" altLang="zh-TW" dirty="0">
                <a:solidFill>
                  <a:srgbClr val="996633"/>
                </a:solidFill>
                <a:ea typeface="SimHei" pitchFamily="49" charset="-122"/>
              </a:rPr>
              <a:t>(0.8kg)</a:t>
            </a:r>
          </a:p>
        </p:txBody>
      </p:sp>
      <p:sp>
        <p:nvSpPr>
          <p:cNvPr id="271369" name="Text Box 9"/>
          <p:cNvSpPr txBox="1">
            <a:spLocks noChangeArrowheads="1"/>
          </p:cNvSpPr>
          <p:nvPr/>
        </p:nvSpPr>
        <p:spPr bwMode="auto">
          <a:xfrm>
            <a:off x="7210629" y="1494992"/>
            <a:ext cx="1095172" cy="101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Aft>
                <a:spcPct val="10000"/>
              </a:spcAft>
            </a:pPr>
            <a:r>
              <a:rPr lang="zh-TW" altLang="en-US" sz="2000" dirty="0">
                <a:solidFill>
                  <a:srgbClr val="7030A0"/>
                </a:solidFill>
                <a:ea typeface="SimHei" pitchFamily="49" charset="-122"/>
              </a:rPr>
              <a:t>金盂</a:t>
            </a:r>
          </a:p>
          <a:p>
            <a:pPr algn="ctr">
              <a:spcAft>
                <a:spcPct val="10000"/>
              </a:spcAft>
            </a:pPr>
            <a:r>
              <a:rPr lang="en-US" altLang="zh-TW" dirty="0">
                <a:solidFill>
                  <a:srgbClr val="996633"/>
                </a:solidFill>
                <a:ea typeface="SimHei" pitchFamily="49" charset="-122"/>
              </a:rPr>
              <a:t>10</a:t>
            </a:r>
            <a:r>
              <a:rPr lang="zh-TW" altLang="en-US" dirty="0">
                <a:solidFill>
                  <a:srgbClr val="996633"/>
                </a:solidFill>
                <a:ea typeface="SimHei" pitchFamily="49" charset="-122"/>
              </a:rPr>
              <a:t>舍客勒</a:t>
            </a:r>
          </a:p>
          <a:p>
            <a:pPr algn="ctr">
              <a:spcAft>
                <a:spcPct val="10000"/>
              </a:spcAft>
            </a:pPr>
            <a:r>
              <a:rPr lang="en-US" altLang="zh-TW" dirty="0">
                <a:solidFill>
                  <a:srgbClr val="996633"/>
                </a:solidFill>
                <a:ea typeface="SimHei" pitchFamily="49" charset="-122"/>
              </a:rPr>
              <a:t>(110g)</a:t>
            </a:r>
          </a:p>
        </p:txBody>
      </p:sp>
      <p:pic>
        <p:nvPicPr>
          <p:cNvPr id="271370" name="Picture 10" descr="bu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825" y="2571750"/>
            <a:ext cx="2281238" cy="12275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1371" name="Text Box 11" descr="Parchment"/>
          <p:cNvSpPr txBox="1">
            <a:spLocks noChangeAspect="1" noChangeArrowheads="1"/>
          </p:cNvSpPr>
          <p:nvPr/>
        </p:nvSpPr>
        <p:spPr bwMode="auto">
          <a:xfrm>
            <a:off x="2178051" y="3515916"/>
            <a:ext cx="646331" cy="369332"/>
          </a:xfrm>
          <a:prstGeom prst="rect">
            <a:avLst/>
          </a:prstGeom>
          <a:blipFill dpi="0" rotWithShape="1">
            <a:blip r:embed="rId2">
              <a:alphaModFix amt="70000"/>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TW" altLang="en-US" dirty="0">
                <a:solidFill>
                  <a:srgbClr val="002060"/>
                </a:solidFill>
                <a:ea typeface="SimHei" pitchFamily="49" charset="-122"/>
              </a:rPr>
              <a:t>公牛</a:t>
            </a:r>
          </a:p>
        </p:txBody>
      </p:sp>
      <p:pic>
        <p:nvPicPr>
          <p:cNvPr id="271372" name="Picture 12" descr="shee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4201" y="2574132"/>
            <a:ext cx="1808163" cy="12275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1373" name="Text Box 13" descr="Parchment"/>
          <p:cNvSpPr txBox="1">
            <a:spLocks noChangeAspect="1" noChangeArrowheads="1"/>
          </p:cNvSpPr>
          <p:nvPr/>
        </p:nvSpPr>
        <p:spPr bwMode="auto">
          <a:xfrm>
            <a:off x="3581401" y="3515916"/>
            <a:ext cx="877163" cy="369332"/>
          </a:xfrm>
          <a:prstGeom prst="rect">
            <a:avLst/>
          </a:prstGeom>
          <a:blipFill dpi="0" rotWithShape="1">
            <a:blip r:embed="rId2">
              <a:alphaModFix amt="70000"/>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TW" altLang="en-US">
                <a:solidFill>
                  <a:srgbClr val="002060"/>
                </a:solidFill>
                <a:ea typeface="SimHei" pitchFamily="49" charset="-122"/>
              </a:rPr>
              <a:t>公綿羊</a:t>
            </a:r>
          </a:p>
        </p:txBody>
      </p:sp>
      <p:pic>
        <p:nvPicPr>
          <p:cNvPr id="271374" name="Picture 14" descr="DSCN56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574132"/>
            <a:ext cx="1811338" cy="12275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1375" name="Text Box 15" descr="Parchment"/>
          <p:cNvSpPr txBox="1">
            <a:spLocks noChangeAspect="1" noChangeArrowheads="1"/>
          </p:cNvSpPr>
          <p:nvPr/>
        </p:nvSpPr>
        <p:spPr bwMode="auto">
          <a:xfrm>
            <a:off x="5378451" y="3515916"/>
            <a:ext cx="877163" cy="369332"/>
          </a:xfrm>
          <a:prstGeom prst="rect">
            <a:avLst/>
          </a:prstGeom>
          <a:blipFill dpi="0" rotWithShape="1">
            <a:blip r:embed="rId2">
              <a:alphaModFix amt="70000"/>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TW" altLang="en-US">
                <a:solidFill>
                  <a:srgbClr val="002060"/>
                </a:solidFill>
                <a:ea typeface="SimHei" pitchFamily="49" charset="-122"/>
              </a:rPr>
              <a:t>公山羊</a:t>
            </a:r>
          </a:p>
        </p:txBody>
      </p:sp>
      <p:sp>
        <p:nvSpPr>
          <p:cNvPr id="271376" name="Text Box 16" descr="Parchment"/>
          <p:cNvSpPr txBox="1">
            <a:spLocks noChangeAspect="1" noChangeArrowheads="1"/>
          </p:cNvSpPr>
          <p:nvPr/>
        </p:nvSpPr>
        <p:spPr bwMode="auto">
          <a:xfrm>
            <a:off x="7201413" y="3515916"/>
            <a:ext cx="1338828" cy="369332"/>
          </a:xfrm>
          <a:prstGeom prst="rect">
            <a:avLst/>
          </a:prstGeom>
          <a:blipFill dpi="0" rotWithShape="1">
            <a:blip r:embed="rId2">
              <a:alphaModFix amt="70000"/>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TW" altLang="en-US">
                <a:solidFill>
                  <a:srgbClr val="002060"/>
                </a:solidFill>
                <a:ea typeface="SimHei" pitchFamily="49" charset="-122"/>
              </a:rPr>
              <a:t>一歲公羊羔</a:t>
            </a:r>
          </a:p>
        </p:txBody>
      </p:sp>
      <p:sp>
        <p:nvSpPr>
          <p:cNvPr id="271377" name="Rectangle 17"/>
          <p:cNvSpPr>
            <a:spLocks noChangeArrowheads="1"/>
          </p:cNvSpPr>
          <p:nvPr/>
        </p:nvSpPr>
        <p:spPr bwMode="auto">
          <a:xfrm>
            <a:off x="762000" y="3886201"/>
            <a:ext cx="1143000" cy="298847"/>
          </a:xfrm>
          <a:prstGeom prst="rect">
            <a:avLst/>
          </a:prstGeom>
          <a:blipFill dpi="0" rotWithShape="1">
            <a:blip r:embed="rId11">
              <a:extLst>
                <a:ext uri="{BEBA8EAE-BF5A-486C-A8C5-ECC9F3942E4B}">
                  <a14:imgProps xmlns:a14="http://schemas.microsoft.com/office/drawing/2010/main">
                    <a14:imgLayer r:embed="rId12">
                      <a14:imgEffect>
                        <a14:brightnessContrast bright="40000" contrast="20000"/>
                      </a14:imgEffect>
                    </a14:imgLayer>
                  </a14:imgProps>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dirty="0">
                <a:solidFill>
                  <a:schemeClr val="bg1"/>
                </a:solidFill>
                <a:latin typeface="SimHei" pitchFamily="49" charset="-122"/>
                <a:ea typeface="SimHei" pitchFamily="49" charset="-122"/>
              </a:rPr>
              <a:t>燔祭</a:t>
            </a:r>
            <a:endParaRPr lang="en-US" altLang="zh-TW" sz="2000" dirty="0">
              <a:solidFill>
                <a:schemeClr val="bg1"/>
              </a:solidFill>
              <a:latin typeface="SimHei" pitchFamily="49" charset="-122"/>
              <a:ea typeface="SimHei" pitchFamily="49" charset="-122"/>
            </a:endParaRPr>
          </a:p>
        </p:txBody>
      </p:sp>
      <p:sp>
        <p:nvSpPr>
          <p:cNvPr id="271378" name="Rectangle 18" descr="Pink tissue paper"/>
          <p:cNvSpPr>
            <a:spLocks noChangeArrowheads="1"/>
          </p:cNvSpPr>
          <p:nvPr/>
        </p:nvSpPr>
        <p:spPr bwMode="auto">
          <a:xfrm>
            <a:off x="1981200" y="3886201"/>
            <a:ext cx="1066800" cy="298847"/>
          </a:xfrm>
          <a:prstGeom prst="rect">
            <a:avLst/>
          </a:prstGeom>
          <a:blipFill dpi="0" rotWithShape="1">
            <a:blip r:embed="rId1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2000">
                <a:solidFill>
                  <a:srgbClr val="002060"/>
                </a:solidFill>
                <a:latin typeface="SimHei" pitchFamily="49" charset="-122"/>
                <a:ea typeface="SimHei" pitchFamily="49" charset="-122"/>
              </a:rPr>
              <a:t>1</a:t>
            </a:r>
          </a:p>
        </p:txBody>
      </p:sp>
      <p:sp>
        <p:nvSpPr>
          <p:cNvPr id="271379" name="Rectangle 19" descr="Pink tissue paper"/>
          <p:cNvSpPr>
            <a:spLocks noChangeArrowheads="1"/>
          </p:cNvSpPr>
          <p:nvPr/>
        </p:nvSpPr>
        <p:spPr bwMode="auto">
          <a:xfrm>
            <a:off x="3505200" y="3886201"/>
            <a:ext cx="1066800" cy="298847"/>
          </a:xfrm>
          <a:prstGeom prst="rect">
            <a:avLst/>
          </a:prstGeom>
          <a:blipFill dpi="0" rotWithShape="1">
            <a:blip r:embed="rId1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2000">
                <a:solidFill>
                  <a:srgbClr val="002060"/>
                </a:solidFill>
                <a:latin typeface="SimHei" pitchFamily="49" charset="-122"/>
                <a:ea typeface="SimHei" pitchFamily="49" charset="-122"/>
              </a:rPr>
              <a:t>1</a:t>
            </a:r>
          </a:p>
        </p:txBody>
      </p:sp>
      <p:sp>
        <p:nvSpPr>
          <p:cNvPr id="271380" name="Rectangle 20" descr="Pink tissue paper"/>
          <p:cNvSpPr>
            <a:spLocks noChangeArrowheads="1"/>
          </p:cNvSpPr>
          <p:nvPr/>
        </p:nvSpPr>
        <p:spPr bwMode="auto">
          <a:xfrm>
            <a:off x="5334000" y="3886201"/>
            <a:ext cx="1066800" cy="298847"/>
          </a:xfrm>
          <a:prstGeom prst="rect">
            <a:avLst/>
          </a:prstGeom>
          <a:blipFill dpi="0" rotWithShape="1">
            <a:blip r:embed="rId1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271381" name="Rectangle 21" descr="Pink tissue paper"/>
          <p:cNvSpPr>
            <a:spLocks noChangeArrowheads="1"/>
          </p:cNvSpPr>
          <p:nvPr/>
        </p:nvSpPr>
        <p:spPr bwMode="auto">
          <a:xfrm>
            <a:off x="7315200" y="3886201"/>
            <a:ext cx="1066800" cy="298847"/>
          </a:xfrm>
          <a:prstGeom prst="rect">
            <a:avLst/>
          </a:prstGeom>
          <a:blipFill dpi="0" rotWithShape="1">
            <a:blip r:embed="rId1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TW" sz="2000">
                <a:solidFill>
                  <a:srgbClr val="002060"/>
                </a:solidFill>
                <a:latin typeface="SimHei" pitchFamily="49" charset="-122"/>
                <a:ea typeface="SimHei" pitchFamily="49" charset="-122"/>
              </a:rPr>
              <a:t>1</a:t>
            </a:r>
          </a:p>
        </p:txBody>
      </p:sp>
      <p:sp>
        <p:nvSpPr>
          <p:cNvPr id="271397" name="AutoShape 37" descr="Oak"/>
          <p:cNvSpPr>
            <a:spLocks noChangeArrowheads="1"/>
          </p:cNvSpPr>
          <p:nvPr/>
        </p:nvSpPr>
        <p:spPr bwMode="auto">
          <a:xfrm>
            <a:off x="609600" y="342900"/>
            <a:ext cx="1981200" cy="857250"/>
          </a:xfrm>
          <a:prstGeom prst="plaque">
            <a:avLst>
              <a:gd name="adj" fmla="val 16667"/>
            </a:avLst>
          </a:prstGeom>
          <a:blipFill dpi="0" rotWithShape="1">
            <a:blip r:embed="rId14"/>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pPr algn="ctr">
              <a:spcAft>
                <a:spcPct val="10000"/>
              </a:spcAft>
            </a:pPr>
            <a:r>
              <a:rPr lang="zh-TW" altLang="en-US" sz="2400">
                <a:latin typeface="SimHei" pitchFamily="49" charset="-122"/>
                <a:ea typeface="SimHei" pitchFamily="49" charset="-122"/>
              </a:rPr>
              <a:t>每支派領袖</a:t>
            </a:r>
          </a:p>
          <a:p>
            <a:pPr algn="ctr">
              <a:spcAft>
                <a:spcPct val="10000"/>
              </a:spcAft>
            </a:pPr>
            <a:r>
              <a:rPr lang="zh-TW" altLang="en-US" sz="2400">
                <a:latin typeface="SimHei" pitchFamily="49" charset="-122"/>
                <a:ea typeface="SimHei" pitchFamily="49" charset="-122"/>
              </a:rPr>
              <a:t>所獻的供物</a:t>
            </a:r>
          </a:p>
        </p:txBody>
      </p:sp>
      <p:sp>
        <p:nvSpPr>
          <p:cNvPr id="271398" name="Line 38"/>
          <p:cNvSpPr>
            <a:spLocks noChangeShapeType="1"/>
          </p:cNvSpPr>
          <p:nvPr/>
        </p:nvSpPr>
        <p:spPr bwMode="auto">
          <a:xfrm flipH="1">
            <a:off x="4613275" y="706041"/>
            <a:ext cx="490538" cy="165497"/>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271399" name="Line 39"/>
          <p:cNvSpPr>
            <a:spLocks noChangeShapeType="1"/>
          </p:cNvSpPr>
          <p:nvPr/>
        </p:nvSpPr>
        <p:spPr bwMode="auto">
          <a:xfrm>
            <a:off x="6180138" y="783431"/>
            <a:ext cx="23812" cy="315516"/>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271400" name="Text Box 40"/>
          <p:cNvSpPr txBox="1">
            <a:spLocks noChangeArrowheads="1"/>
          </p:cNvSpPr>
          <p:nvPr/>
        </p:nvSpPr>
        <p:spPr bwMode="auto">
          <a:xfrm>
            <a:off x="3200400" y="216128"/>
            <a:ext cx="1980029"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dirty="0">
                <a:ea typeface="SimHei" pitchFamily="49" charset="-122"/>
              </a:rPr>
              <a:t>調油細麵</a:t>
            </a:r>
            <a:r>
              <a:rPr lang="en-US" altLang="zh-TW" sz="2000" dirty="0">
                <a:latin typeface="SimHei" pitchFamily="49" charset="-122"/>
                <a:ea typeface="SimHei" pitchFamily="49" charset="-122"/>
              </a:rPr>
              <a:t>(</a:t>
            </a:r>
            <a:r>
              <a:rPr lang="zh-TW" altLang="en-US" sz="2000" dirty="0">
                <a:latin typeface="SimHei" pitchFamily="49" charset="-122"/>
                <a:ea typeface="SimHei" pitchFamily="49" charset="-122"/>
              </a:rPr>
              <a:t>素祭</a:t>
            </a:r>
            <a:r>
              <a:rPr lang="en-US" altLang="zh-TW" sz="2000" dirty="0">
                <a:latin typeface="SimHei" pitchFamily="49" charset="-122"/>
                <a:ea typeface="SimHei" pitchFamily="49" charset="-122"/>
              </a:rPr>
              <a:t>)</a:t>
            </a:r>
          </a:p>
        </p:txBody>
      </p:sp>
      <p:sp>
        <p:nvSpPr>
          <p:cNvPr id="271414" name="Line 54"/>
          <p:cNvSpPr>
            <a:spLocks noChangeShapeType="1"/>
          </p:cNvSpPr>
          <p:nvPr/>
        </p:nvSpPr>
        <p:spPr bwMode="auto">
          <a:xfrm flipH="1">
            <a:off x="7748588" y="1026319"/>
            <a:ext cx="82550" cy="27027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271415" name="Text Box 55"/>
          <p:cNvSpPr txBox="1">
            <a:spLocks noChangeArrowheads="1"/>
          </p:cNvSpPr>
          <p:nvPr/>
        </p:nvSpPr>
        <p:spPr bwMode="auto">
          <a:xfrm>
            <a:off x="7528015" y="671483"/>
            <a:ext cx="441146"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dirty="0">
                <a:ea typeface="SimHei" pitchFamily="49" charset="-122"/>
              </a:rPr>
              <a:t>香</a:t>
            </a:r>
          </a:p>
        </p:txBody>
      </p:sp>
      <p:sp>
        <p:nvSpPr>
          <p:cNvPr id="39" name="Text Box 40" descr="Purple mesh"/>
          <p:cNvSpPr txBox="1">
            <a:spLocks noChangeArrowheads="1"/>
          </p:cNvSpPr>
          <p:nvPr/>
        </p:nvSpPr>
        <p:spPr bwMode="auto">
          <a:xfrm>
            <a:off x="1572995" y="4282739"/>
            <a:ext cx="1467068" cy="400110"/>
          </a:xfrm>
          <a:prstGeom prst="rect">
            <a:avLst/>
          </a:prstGeom>
          <a:blipFill dpi="0" rotWithShape="1">
            <a:blip r:embed="rId15">
              <a:extLst>
                <a:ext uri="{BEBA8EAE-BF5A-486C-A8C5-ECC9F3942E4B}">
                  <a14:imgProps xmlns:a14="http://schemas.microsoft.com/office/drawing/2010/main">
                    <a14:imgLayer r:embed="rId16">
                      <a14:imgEffect>
                        <a14:brightnessContrast bright="100000" contrast="100000"/>
                      </a14:imgEffect>
                    </a14:imgLayer>
                  </a14:imgProps>
                </a:ext>
              </a:extLst>
            </a:blip>
            <a:srcRect/>
            <a:tile tx="0" ty="0" sx="100000" sy="100000" flip="none" algn="tl"/>
          </a:blip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2000" dirty="0">
                <a:solidFill>
                  <a:schemeClr val="bg1"/>
                </a:solidFill>
                <a:ea typeface="SimHei" pitchFamily="49" charset="-122"/>
              </a:rPr>
              <a:t>奉獻全支派</a:t>
            </a:r>
          </a:p>
        </p:txBody>
      </p:sp>
      <p:sp>
        <p:nvSpPr>
          <p:cNvPr id="40" name="Text Box 41" descr="Purple mesh"/>
          <p:cNvSpPr txBox="1">
            <a:spLocks noChangeArrowheads="1"/>
          </p:cNvSpPr>
          <p:nvPr/>
        </p:nvSpPr>
        <p:spPr bwMode="auto">
          <a:xfrm>
            <a:off x="3433308" y="4269581"/>
            <a:ext cx="1210588" cy="400110"/>
          </a:xfrm>
          <a:prstGeom prst="rect">
            <a:avLst/>
          </a:prstGeom>
          <a:blipFill dpi="0" rotWithShape="1">
            <a:blip r:embed="rId15">
              <a:extLst>
                <a:ext uri="{BEBA8EAE-BF5A-486C-A8C5-ECC9F3942E4B}">
                  <a14:imgProps xmlns:a14="http://schemas.microsoft.com/office/drawing/2010/main">
                    <a14:imgLayer r:embed="rId16">
                      <a14:imgEffect>
                        <a14:brightnessContrast bright="100000" contrast="100000"/>
                      </a14:imgEffect>
                    </a14:imgLayer>
                  </a14:imgProps>
                </a:ext>
              </a:extLst>
            </a:blip>
            <a:srcRect/>
            <a:tile tx="0" ty="0" sx="100000" sy="100000" flip="none" algn="tl"/>
          </a:blip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2000" dirty="0">
                <a:solidFill>
                  <a:schemeClr val="bg1"/>
                </a:solidFill>
                <a:ea typeface="SimHei" pitchFamily="49" charset="-122"/>
              </a:rPr>
              <a:t>奉獻全家</a:t>
            </a:r>
          </a:p>
        </p:txBody>
      </p:sp>
      <p:sp>
        <p:nvSpPr>
          <p:cNvPr id="41" name="Text Box 42" descr="Purple mesh"/>
          <p:cNvSpPr txBox="1">
            <a:spLocks noChangeArrowheads="1"/>
          </p:cNvSpPr>
          <p:nvPr/>
        </p:nvSpPr>
        <p:spPr bwMode="auto">
          <a:xfrm>
            <a:off x="7243308" y="4269581"/>
            <a:ext cx="1210588" cy="400110"/>
          </a:xfrm>
          <a:prstGeom prst="rect">
            <a:avLst/>
          </a:prstGeom>
          <a:blipFill dpi="0" rotWithShape="1">
            <a:blip r:embed="rId15">
              <a:extLst>
                <a:ext uri="{BEBA8EAE-BF5A-486C-A8C5-ECC9F3942E4B}">
                  <a14:imgProps xmlns:a14="http://schemas.microsoft.com/office/drawing/2010/main">
                    <a14:imgLayer r:embed="rId16">
                      <a14:imgEffect>
                        <a14:brightnessContrast bright="100000" contrast="100000"/>
                      </a14:imgEffect>
                    </a14:imgLayer>
                  </a14:imgProps>
                </a:ext>
              </a:extLst>
            </a:blip>
            <a:srcRect/>
            <a:tile tx="0" ty="0" sx="100000" sy="100000" flip="none" algn="tl"/>
          </a:blip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2000" dirty="0">
                <a:solidFill>
                  <a:schemeClr val="bg1"/>
                </a:solidFill>
                <a:ea typeface="SimHei" pitchFamily="49" charset="-122"/>
              </a:rPr>
              <a:t>奉獻全人</a:t>
            </a:r>
          </a:p>
        </p:txBody>
      </p:sp>
      <p:sp>
        <p:nvSpPr>
          <p:cNvPr id="42" name="Text Box 44" descr="Purple mesh"/>
          <p:cNvSpPr txBox="1">
            <a:spLocks noChangeArrowheads="1"/>
          </p:cNvSpPr>
          <p:nvPr/>
        </p:nvSpPr>
        <p:spPr bwMode="auto">
          <a:xfrm>
            <a:off x="5180429" y="216128"/>
            <a:ext cx="2492990" cy="400110"/>
          </a:xfrm>
          <a:prstGeom prst="rect">
            <a:avLst/>
          </a:prstGeom>
          <a:blipFill dpi="0" rotWithShape="1">
            <a:blip r:embed="rId15">
              <a:extLst>
                <a:ext uri="{BEBA8EAE-BF5A-486C-A8C5-ECC9F3942E4B}">
                  <a14:imgProps xmlns:a14="http://schemas.microsoft.com/office/drawing/2010/main">
                    <a14:imgLayer r:embed="rId16">
                      <a14:imgEffect>
                        <a14:brightnessContrast bright="100000" contrast="100000"/>
                      </a14:imgEffect>
                    </a14:imgLayer>
                  </a14:imgProps>
                </a:ext>
              </a:extLst>
            </a:blip>
            <a:srcRect/>
            <a:tile tx="0" ty="0" sx="100000" sy="100000" flip="none" algn="tl"/>
          </a:blip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2000" dirty="0">
                <a:solidFill>
                  <a:schemeClr val="bg1"/>
                </a:solidFill>
                <a:ea typeface="SimHei" pitchFamily="49" charset="-122"/>
              </a:rPr>
              <a:t>滿有聖靈的聖潔生活</a:t>
            </a:r>
          </a:p>
        </p:txBody>
      </p:sp>
      <p:sp>
        <p:nvSpPr>
          <p:cNvPr id="43" name="Text Box 47" descr="Purple mesh"/>
          <p:cNvSpPr txBox="1">
            <a:spLocks noChangeArrowheads="1"/>
          </p:cNvSpPr>
          <p:nvPr/>
        </p:nvSpPr>
        <p:spPr bwMode="auto">
          <a:xfrm>
            <a:off x="7969161" y="640527"/>
            <a:ext cx="697627" cy="400110"/>
          </a:xfrm>
          <a:prstGeom prst="rect">
            <a:avLst/>
          </a:prstGeom>
          <a:blipFill dpi="0" rotWithShape="1">
            <a:blip r:embed="rId15">
              <a:extLst>
                <a:ext uri="{BEBA8EAE-BF5A-486C-A8C5-ECC9F3942E4B}">
                  <a14:imgProps xmlns:a14="http://schemas.microsoft.com/office/drawing/2010/main">
                    <a14:imgLayer r:embed="rId16">
                      <a14:imgEffect>
                        <a14:brightnessContrast bright="100000" contrast="100000"/>
                      </a14:imgEffect>
                    </a14:imgLayer>
                  </a14:imgProps>
                </a:ext>
              </a:extLst>
            </a:blip>
            <a:srcRect/>
            <a:tile tx="0" ty="0" sx="100000" sy="100000" flip="none" algn="tl"/>
          </a:blip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2000" dirty="0">
                <a:solidFill>
                  <a:schemeClr val="bg1"/>
                </a:solidFill>
                <a:ea typeface="SimHei" pitchFamily="49" charset="-122"/>
              </a:rPr>
              <a:t>禱告</a:t>
            </a:r>
          </a:p>
        </p:txBody>
      </p:sp>
    </p:spTree>
    <p:extLst>
      <p:ext uri="{BB962C8B-B14F-4D97-AF65-F5344CB8AC3E}">
        <p14:creationId xmlns:p14="http://schemas.microsoft.com/office/powerpoint/2010/main" val="346390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ppt_x"/>
                                          </p:val>
                                        </p:tav>
                                        <p:tav tm="100000">
                                          <p:val>
                                            <p:strVal val="#ppt_x"/>
                                          </p:val>
                                        </p:tav>
                                      </p:tavLst>
                                    </p:anim>
                                    <p:anim calcmode="lin" valueType="num">
                                      <p:cBhvr additive="base">
                                        <p:cTn id="2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ppt_x"/>
                                          </p:val>
                                        </p:tav>
                                        <p:tav tm="100000">
                                          <p:val>
                                            <p:strVal val="#ppt_x"/>
                                          </p:val>
                                        </p:tav>
                                      </p:tavLst>
                                    </p:anim>
                                    <p:anim calcmode="lin" valueType="num">
                                      <p:cBhvr additive="base">
                                        <p:cTn id="3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2" y="0"/>
            <a:ext cx="911744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6709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å¯¡å©¦ç 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8086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十六角星形 1"/>
          <p:cNvSpPr/>
          <p:nvPr/>
        </p:nvSpPr>
        <p:spPr>
          <a:xfrm>
            <a:off x="179512" y="1635646"/>
            <a:ext cx="4752528" cy="288032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3600" b="1" dirty="0" smtClean="0"/>
              <a:t>Maximum </a:t>
            </a:r>
            <a:endParaRPr lang="zh-HK" altLang="en-US" sz="3600" b="1" dirty="0"/>
          </a:p>
        </p:txBody>
      </p:sp>
      <p:sp>
        <p:nvSpPr>
          <p:cNvPr id="5" name="十六角星形 4"/>
          <p:cNvSpPr/>
          <p:nvPr/>
        </p:nvSpPr>
        <p:spPr>
          <a:xfrm>
            <a:off x="4211960" y="1635646"/>
            <a:ext cx="4752528" cy="288032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3600" b="1" dirty="0" smtClean="0"/>
              <a:t>Minimum </a:t>
            </a:r>
            <a:endParaRPr lang="zh-HK" altLang="en-US" sz="3600" b="1" dirty="0"/>
          </a:p>
        </p:txBody>
      </p:sp>
    </p:spTree>
    <p:extLst>
      <p:ext uri="{BB962C8B-B14F-4D97-AF65-F5344CB8AC3E}">
        <p14:creationId xmlns:p14="http://schemas.microsoft.com/office/powerpoint/2010/main" val="12572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8" y="0"/>
            <a:ext cx="912858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8063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0" y="0"/>
            <a:ext cx="9144000" cy="5143500"/>
            <a:chOff x="0" y="0"/>
            <a:chExt cx="9144000" cy="5143500"/>
          </a:xfrm>
        </p:grpSpPr>
        <p:pic>
          <p:nvPicPr>
            <p:cNvPr id="2050" name="Picture 2" descr="å¥ç»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948264" y="3867894"/>
              <a:ext cx="1944216" cy="576064"/>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Tree>
    <p:extLst>
      <p:ext uri="{BB962C8B-B14F-4D97-AF65-F5344CB8AC3E}">
        <p14:creationId xmlns:p14="http://schemas.microsoft.com/office/powerpoint/2010/main" val="29908751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pPr algn="ctr"/>
            <a:r>
              <a:rPr lang="zh-TW" altLang="en-US" dirty="0" smtClean="0"/>
              <a:t>奉獻的聖經教導</a:t>
            </a:r>
            <a:endParaRPr lang="zh-HK" altLang="en-US" dirty="0"/>
          </a:p>
        </p:txBody>
      </p:sp>
      <p:sp>
        <p:nvSpPr>
          <p:cNvPr id="4" name="橢圓 3"/>
          <p:cNvSpPr/>
          <p:nvPr/>
        </p:nvSpPr>
        <p:spPr>
          <a:xfrm>
            <a:off x="395536" y="339502"/>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獻給上</a:t>
            </a:r>
            <a:r>
              <a:rPr lang="zh-TW" altLang="en-US" sz="2800" b="1" dirty="0"/>
              <a:t>主</a:t>
            </a:r>
            <a:endParaRPr lang="zh-HK" altLang="en-US" sz="2800" b="1" dirty="0"/>
          </a:p>
          <a:p>
            <a:pPr algn="ctr"/>
            <a:r>
              <a:rPr lang="zh-TW" altLang="en-US" sz="2800" b="1" dirty="0" smtClean="0"/>
              <a:t>分別為聖</a:t>
            </a:r>
            <a:endParaRPr lang="zh-HK" altLang="en-US" sz="2800" b="1" dirty="0"/>
          </a:p>
        </p:txBody>
      </p:sp>
      <p:sp>
        <p:nvSpPr>
          <p:cNvPr id="5" name="橢圓 4"/>
          <p:cNvSpPr/>
          <p:nvPr/>
        </p:nvSpPr>
        <p:spPr>
          <a:xfrm>
            <a:off x="2204120" y="339502"/>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各按能力</a:t>
            </a:r>
            <a:endParaRPr lang="zh-HK" altLang="en-US" sz="2800" b="1" dirty="0"/>
          </a:p>
          <a:p>
            <a:pPr algn="ctr"/>
            <a:r>
              <a:rPr lang="zh-TW" altLang="en-US" sz="2800" b="1" dirty="0" smtClean="0"/>
              <a:t>人人平等</a:t>
            </a:r>
            <a:endParaRPr lang="zh-HK" altLang="en-US" sz="2800" b="1" dirty="0"/>
          </a:p>
        </p:txBody>
      </p:sp>
      <p:sp>
        <p:nvSpPr>
          <p:cNvPr id="6" name="橢圓 5"/>
          <p:cNvSpPr/>
          <p:nvPr/>
        </p:nvSpPr>
        <p:spPr>
          <a:xfrm>
            <a:off x="4067944" y="411510"/>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全然接納具細無遺</a:t>
            </a:r>
            <a:endParaRPr lang="zh-HK" altLang="en-US" sz="2800" b="1" dirty="0"/>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510" t="23045" r="9736" b="31217"/>
          <a:stretch/>
        </p:blipFill>
        <p:spPr bwMode="auto">
          <a:xfrm>
            <a:off x="0" y="0"/>
            <a:ext cx="9144000" cy="523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7496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13"/>
          <p:cNvSpPr>
            <a:spLocks noChangeArrowheads="1"/>
          </p:cNvSpPr>
          <p:nvPr/>
        </p:nvSpPr>
        <p:spPr bwMode="auto">
          <a:xfrm>
            <a:off x="1624898" y="555526"/>
            <a:ext cx="583226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TW" altLang="en-US" sz="3600" b="1" dirty="0">
                <a:solidFill>
                  <a:schemeClr val="accent6">
                    <a:lumMod val="50000"/>
                  </a:schemeClr>
                </a:solidFill>
                <a:latin typeface="標楷體" pitchFamily="65" charset="-120"/>
                <a:ea typeface="標楷體" pitchFamily="65" charset="-120"/>
              </a:rPr>
              <a:t>彼前</a:t>
            </a:r>
            <a:r>
              <a:rPr lang="en-US" altLang="zh-TW" sz="3600" b="1" dirty="0">
                <a:solidFill>
                  <a:schemeClr val="accent6">
                    <a:lumMod val="50000"/>
                  </a:schemeClr>
                </a:solidFill>
                <a:latin typeface="標楷體" pitchFamily="65" charset="-120"/>
                <a:ea typeface="標楷體" pitchFamily="65" charset="-120"/>
              </a:rPr>
              <a:t>2:9 </a:t>
            </a:r>
            <a:r>
              <a:rPr lang="zh-TW" altLang="en-US" sz="3600" b="1" dirty="0">
                <a:solidFill>
                  <a:schemeClr val="accent6">
                    <a:lumMod val="50000"/>
                  </a:schemeClr>
                </a:solidFill>
                <a:latin typeface="標楷體" pitchFamily="65" charset="-120"/>
                <a:ea typeface="標楷體" pitchFamily="65" charset="-120"/>
              </a:rPr>
              <a:t>惟有</a:t>
            </a:r>
            <a:r>
              <a:rPr lang="zh-TW" altLang="en-US" sz="3600" b="1" dirty="0" smtClean="0">
                <a:solidFill>
                  <a:schemeClr val="accent6">
                    <a:lumMod val="50000"/>
                  </a:schemeClr>
                </a:solidFill>
                <a:latin typeface="標楷體" pitchFamily="65" charset="-120"/>
                <a:ea typeface="標楷體" pitchFamily="65" charset="-120"/>
              </a:rPr>
              <a:t>你們</a:t>
            </a:r>
            <a:endParaRPr lang="en-US" altLang="zh-TW" sz="3600" b="1" dirty="0" smtClean="0">
              <a:solidFill>
                <a:schemeClr val="accent6">
                  <a:lumMod val="50000"/>
                </a:schemeClr>
              </a:solidFill>
              <a:latin typeface="標楷體" pitchFamily="65" charset="-120"/>
              <a:ea typeface="標楷體" pitchFamily="65" charset="-120"/>
            </a:endParaRPr>
          </a:p>
          <a:p>
            <a:r>
              <a:rPr lang="en-US" altLang="zh-TW" sz="3600" b="1" dirty="0">
                <a:latin typeface="標楷體" pitchFamily="65" charset="-120"/>
                <a:ea typeface="標楷體" pitchFamily="65" charset="-120"/>
              </a:rPr>
              <a:t>	</a:t>
            </a:r>
            <a:r>
              <a:rPr lang="zh-TW" altLang="en-US" sz="3600" b="1" dirty="0" smtClean="0">
                <a:solidFill>
                  <a:schemeClr val="accent6">
                    <a:lumMod val="50000"/>
                  </a:schemeClr>
                </a:solidFill>
                <a:latin typeface="標楷體" pitchFamily="65" charset="-120"/>
                <a:ea typeface="標楷體" pitchFamily="65" charset="-120"/>
              </a:rPr>
              <a:t>是</a:t>
            </a:r>
            <a:r>
              <a:rPr lang="zh-TW" altLang="en-US" sz="3600" b="1" dirty="0" smtClean="0">
                <a:latin typeface="標楷體" pitchFamily="65" charset="-120"/>
                <a:ea typeface="標楷體" pitchFamily="65" charset="-120"/>
              </a:rPr>
              <a:t> </a:t>
            </a:r>
            <a:r>
              <a:rPr lang="en-US" altLang="zh-TW" sz="3600" b="1" dirty="0" smtClean="0">
                <a:solidFill>
                  <a:srgbClr val="FF0000"/>
                </a:solidFill>
                <a:latin typeface="標楷體" pitchFamily="65" charset="-120"/>
                <a:ea typeface="標楷體" pitchFamily="65" charset="-120"/>
              </a:rPr>
              <a:t>(1)</a:t>
            </a:r>
            <a:r>
              <a:rPr lang="en-US" altLang="zh-TW" sz="3600" b="1" dirty="0" smtClean="0">
                <a:latin typeface="標楷體" pitchFamily="65" charset="-120"/>
                <a:ea typeface="標楷體" pitchFamily="65" charset="-120"/>
              </a:rPr>
              <a:t> </a:t>
            </a:r>
            <a:r>
              <a:rPr lang="zh-TW" altLang="en-US" sz="3600" b="1" dirty="0" smtClean="0">
                <a:solidFill>
                  <a:srgbClr val="FF0000"/>
                </a:solidFill>
                <a:latin typeface="標楷體" pitchFamily="65" charset="-120"/>
                <a:ea typeface="標楷體" pitchFamily="65" charset="-120"/>
              </a:rPr>
              <a:t>被</a:t>
            </a:r>
            <a:r>
              <a:rPr lang="zh-TW" altLang="en-US" sz="3600" b="1" dirty="0">
                <a:solidFill>
                  <a:srgbClr val="FF0000"/>
                </a:solidFill>
                <a:latin typeface="標楷體" pitchFamily="65" charset="-120"/>
                <a:ea typeface="標楷體" pitchFamily="65" charset="-120"/>
              </a:rPr>
              <a:t>揀選的</a:t>
            </a:r>
            <a:r>
              <a:rPr lang="zh-TW" altLang="en-US" sz="3600" b="1" dirty="0" smtClean="0">
                <a:solidFill>
                  <a:srgbClr val="FF0000"/>
                </a:solidFill>
                <a:latin typeface="標楷體" pitchFamily="65" charset="-120"/>
                <a:ea typeface="標楷體" pitchFamily="65" charset="-120"/>
              </a:rPr>
              <a:t>族類；</a:t>
            </a:r>
            <a:endParaRPr lang="en-US" altLang="zh-TW" sz="3600" b="1" dirty="0" smtClean="0">
              <a:solidFill>
                <a:srgbClr val="FF0000"/>
              </a:solidFill>
              <a:latin typeface="標楷體" pitchFamily="65" charset="-120"/>
              <a:ea typeface="標楷體" pitchFamily="65" charset="-120"/>
            </a:endParaRPr>
          </a:p>
          <a:p>
            <a:r>
              <a:rPr lang="en-US" altLang="zh-TW" sz="3600" b="1" dirty="0">
                <a:latin typeface="標楷體" pitchFamily="65" charset="-120"/>
                <a:ea typeface="標楷體" pitchFamily="65" charset="-120"/>
              </a:rPr>
              <a:t>	</a:t>
            </a:r>
            <a:r>
              <a:rPr lang="zh-TW" altLang="en-US" sz="3600" b="1" dirty="0" smtClean="0">
                <a:solidFill>
                  <a:schemeClr val="accent6">
                    <a:lumMod val="50000"/>
                  </a:schemeClr>
                </a:solidFill>
                <a:latin typeface="標楷體" pitchFamily="65" charset="-120"/>
                <a:ea typeface="標楷體" pitchFamily="65" charset="-120"/>
              </a:rPr>
              <a:t>是</a:t>
            </a:r>
            <a:r>
              <a:rPr lang="zh-TW" altLang="en-US" sz="3600" b="1" dirty="0" smtClean="0">
                <a:latin typeface="標楷體" pitchFamily="65" charset="-120"/>
                <a:ea typeface="標楷體" pitchFamily="65" charset="-120"/>
              </a:rPr>
              <a:t> </a:t>
            </a:r>
            <a:r>
              <a:rPr lang="en-US" altLang="zh-TW" sz="3600" b="1" dirty="0" smtClean="0">
                <a:solidFill>
                  <a:srgbClr val="FF0000"/>
                </a:solidFill>
                <a:latin typeface="標楷體" pitchFamily="65" charset="-120"/>
                <a:ea typeface="標楷體" pitchFamily="65" charset="-120"/>
              </a:rPr>
              <a:t>(2)</a:t>
            </a:r>
            <a:r>
              <a:rPr lang="en-US" altLang="zh-TW" sz="3600" b="1" dirty="0" smtClean="0">
                <a:latin typeface="標楷體" pitchFamily="65" charset="-120"/>
                <a:ea typeface="標楷體" pitchFamily="65" charset="-120"/>
              </a:rPr>
              <a:t> </a:t>
            </a:r>
            <a:r>
              <a:rPr lang="zh-TW" altLang="en-US" sz="3600" b="1" dirty="0" smtClean="0">
                <a:solidFill>
                  <a:srgbClr val="FF0000"/>
                </a:solidFill>
                <a:latin typeface="標楷體" pitchFamily="65" charset="-120"/>
                <a:ea typeface="標楷體" pitchFamily="65" charset="-120"/>
              </a:rPr>
              <a:t>君尊</a:t>
            </a:r>
            <a:r>
              <a:rPr lang="zh-TW" altLang="en-US" sz="3600" b="1" dirty="0">
                <a:solidFill>
                  <a:srgbClr val="FF0000"/>
                </a:solidFill>
                <a:latin typeface="標楷體" pitchFamily="65" charset="-120"/>
                <a:ea typeface="標楷體" pitchFamily="65" charset="-120"/>
              </a:rPr>
              <a:t>的</a:t>
            </a:r>
            <a:r>
              <a:rPr lang="zh-TW" altLang="en-US" sz="3600" b="1" dirty="0" smtClean="0">
                <a:solidFill>
                  <a:srgbClr val="FF0000"/>
                </a:solidFill>
                <a:latin typeface="標楷體" pitchFamily="65" charset="-120"/>
                <a:ea typeface="標楷體" pitchFamily="65" charset="-120"/>
              </a:rPr>
              <a:t>祭司；</a:t>
            </a:r>
            <a:endParaRPr lang="en-US" altLang="zh-TW" sz="3600" b="1" dirty="0" smtClean="0">
              <a:solidFill>
                <a:srgbClr val="FF0000"/>
              </a:solidFill>
              <a:latin typeface="標楷體" pitchFamily="65" charset="-120"/>
              <a:ea typeface="標楷體" pitchFamily="65" charset="-120"/>
            </a:endParaRPr>
          </a:p>
          <a:p>
            <a:r>
              <a:rPr lang="en-US" altLang="zh-TW" sz="3600" b="1" dirty="0" smtClean="0">
                <a:latin typeface="標楷體" pitchFamily="65" charset="-120"/>
                <a:ea typeface="標楷體" pitchFamily="65" charset="-120"/>
              </a:rPr>
              <a:t>	</a:t>
            </a:r>
            <a:r>
              <a:rPr lang="zh-TW" altLang="en-US" sz="3600" b="1" dirty="0" smtClean="0">
                <a:solidFill>
                  <a:schemeClr val="accent6">
                    <a:lumMod val="50000"/>
                  </a:schemeClr>
                </a:solidFill>
                <a:latin typeface="標楷體" pitchFamily="65" charset="-120"/>
                <a:ea typeface="標楷體" pitchFamily="65" charset="-120"/>
              </a:rPr>
              <a:t>是</a:t>
            </a:r>
            <a:r>
              <a:rPr lang="zh-TW" altLang="en-US" sz="3600" b="1" dirty="0" smtClean="0">
                <a:latin typeface="標楷體" pitchFamily="65" charset="-120"/>
                <a:ea typeface="標楷體" pitchFamily="65" charset="-120"/>
              </a:rPr>
              <a:t> </a:t>
            </a:r>
            <a:r>
              <a:rPr lang="en-US" altLang="zh-TW" sz="3600" b="1" dirty="0" smtClean="0">
                <a:solidFill>
                  <a:srgbClr val="FF0000"/>
                </a:solidFill>
                <a:latin typeface="標楷體" pitchFamily="65" charset="-120"/>
                <a:ea typeface="標楷體" pitchFamily="65" charset="-120"/>
              </a:rPr>
              <a:t>(3)</a:t>
            </a:r>
            <a:r>
              <a:rPr lang="en-US" altLang="zh-TW" sz="3600" b="1" dirty="0" smtClean="0">
                <a:latin typeface="標楷體" pitchFamily="65" charset="-120"/>
                <a:ea typeface="標楷體" pitchFamily="65" charset="-120"/>
              </a:rPr>
              <a:t> </a:t>
            </a:r>
            <a:r>
              <a:rPr lang="zh-TW" altLang="en-US" sz="3600" b="1" dirty="0" smtClean="0">
                <a:solidFill>
                  <a:srgbClr val="FF0000"/>
                </a:solidFill>
                <a:latin typeface="標楷體" pitchFamily="65" charset="-120"/>
                <a:ea typeface="標楷體" pitchFamily="65" charset="-120"/>
              </a:rPr>
              <a:t>聖潔</a:t>
            </a:r>
            <a:r>
              <a:rPr lang="zh-TW" altLang="en-US" sz="3600" b="1" dirty="0">
                <a:solidFill>
                  <a:srgbClr val="FF0000"/>
                </a:solidFill>
                <a:latin typeface="標楷體" pitchFamily="65" charset="-120"/>
                <a:ea typeface="標楷體" pitchFamily="65" charset="-120"/>
              </a:rPr>
              <a:t>的</a:t>
            </a:r>
            <a:r>
              <a:rPr lang="zh-TW" altLang="en-US" sz="3600" b="1" dirty="0" smtClean="0">
                <a:solidFill>
                  <a:srgbClr val="FF0000"/>
                </a:solidFill>
                <a:latin typeface="標楷體" pitchFamily="65" charset="-120"/>
                <a:ea typeface="標楷體" pitchFamily="65" charset="-120"/>
              </a:rPr>
              <a:t>國度；</a:t>
            </a:r>
            <a:endParaRPr lang="en-US" altLang="zh-TW" sz="3600" b="1" dirty="0" smtClean="0">
              <a:solidFill>
                <a:srgbClr val="FF0000"/>
              </a:solidFill>
              <a:latin typeface="標楷體" pitchFamily="65" charset="-120"/>
              <a:ea typeface="標楷體" pitchFamily="65" charset="-120"/>
            </a:endParaRPr>
          </a:p>
          <a:p>
            <a:r>
              <a:rPr lang="en-US" altLang="zh-TW" sz="3600" b="1" dirty="0" smtClean="0">
                <a:latin typeface="標楷體" pitchFamily="65" charset="-120"/>
                <a:ea typeface="標楷體" pitchFamily="65" charset="-120"/>
              </a:rPr>
              <a:t>	</a:t>
            </a:r>
            <a:r>
              <a:rPr lang="zh-TW" altLang="en-US" sz="3600" b="1" dirty="0" smtClean="0">
                <a:solidFill>
                  <a:schemeClr val="accent6">
                    <a:lumMod val="50000"/>
                  </a:schemeClr>
                </a:solidFill>
                <a:latin typeface="標楷體" pitchFamily="65" charset="-120"/>
                <a:ea typeface="標楷體" pitchFamily="65" charset="-120"/>
              </a:rPr>
              <a:t>是</a:t>
            </a:r>
            <a:r>
              <a:rPr lang="zh-TW" altLang="en-US" sz="3600" b="1" dirty="0" smtClean="0">
                <a:latin typeface="標楷體" pitchFamily="65" charset="-120"/>
                <a:ea typeface="標楷體" pitchFamily="65" charset="-120"/>
              </a:rPr>
              <a:t> </a:t>
            </a:r>
            <a:r>
              <a:rPr lang="en-US" altLang="zh-TW" sz="3600" b="1" dirty="0" smtClean="0">
                <a:solidFill>
                  <a:srgbClr val="FF0000"/>
                </a:solidFill>
                <a:latin typeface="標楷體" pitchFamily="65" charset="-120"/>
                <a:ea typeface="標楷體" pitchFamily="65" charset="-120"/>
              </a:rPr>
              <a:t>(4)</a:t>
            </a:r>
            <a:r>
              <a:rPr lang="en-US" altLang="zh-TW" sz="3600" b="1" dirty="0" smtClean="0">
                <a:latin typeface="標楷體" pitchFamily="65" charset="-120"/>
                <a:ea typeface="標楷體" pitchFamily="65" charset="-120"/>
              </a:rPr>
              <a:t> </a:t>
            </a:r>
            <a:r>
              <a:rPr lang="zh-TW" altLang="en-US" sz="3600" b="1" dirty="0" smtClean="0">
                <a:solidFill>
                  <a:srgbClr val="FF0000"/>
                </a:solidFill>
                <a:latin typeface="標楷體" pitchFamily="65" charset="-120"/>
                <a:ea typeface="標楷體" pitchFamily="65" charset="-120"/>
              </a:rPr>
              <a:t>屬神</a:t>
            </a:r>
            <a:r>
              <a:rPr lang="zh-TW" altLang="en-US" sz="3600" b="1" dirty="0">
                <a:solidFill>
                  <a:srgbClr val="FF0000"/>
                </a:solidFill>
                <a:latin typeface="標楷體" pitchFamily="65" charset="-120"/>
                <a:ea typeface="標楷體" pitchFamily="65" charset="-120"/>
              </a:rPr>
              <a:t>的子民</a:t>
            </a:r>
            <a:r>
              <a:rPr lang="zh-TW" altLang="en-US" sz="3600" b="1" dirty="0" smtClean="0">
                <a:solidFill>
                  <a:srgbClr val="FF0000"/>
                </a:solidFill>
                <a:latin typeface="標楷體" pitchFamily="65" charset="-120"/>
                <a:ea typeface="標楷體" pitchFamily="65" charset="-120"/>
              </a:rPr>
              <a:t>，</a:t>
            </a:r>
            <a:endParaRPr lang="en-US" altLang="zh-TW" sz="3600" b="1" dirty="0" smtClean="0">
              <a:solidFill>
                <a:srgbClr val="FF0000"/>
              </a:solidFill>
              <a:latin typeface="標楷體" pitchFamily="65" charset="-120"/>
              <a:ea typeface="標楷體" pitchFamily="65" charset="-120"/>
            </a:endParaRPr>
          </a:p>
          <a:p>
            <a:r>
              <a:rPr lang="zh-TW" altLang="en-US" sz="3600" b="1" dirty="0" smtClean="0">
                <a:solidFill>
                  <a:schemeClr val="accent6">
                    <a:lumMod val="50000"/>
                  </a:schemeClr>
                </a:solidFill>
                <a:latin typeface="標楷體" pitchFamily="65" charset="-120"/>
                <a:ea typeface="標楷體" pitchFamily="65" charset="-120"/>
              </a:rPr>
              <a:t>要</a:t>
            </a:r>
            <a:r>
              <a:rPr lang="zh-TW" altLang="en-US" sz="3600" b="1" dirty="0">
                <a:solidFill>
                  <a:schemeClr val="accent6">
                    <a:lumMod val="50000"/>
                  </a:schemeClr>
                </a:solidFill>
                <a:latin typeface="標楷體" pitchFamily="65" charset="-120"/>
                <a:ea typeface="標楷體" pitchFamily="65" charset="-120"/>
              </a:rPr>
              <a:t>叫你們</a:t>
            </a:r>
            <a:r>
              <a:rPr lang="zh-TW" altLang="en-US" sz="3600" b="1" dirty="0" smtClean="0">
                <a:solidFill>
                  <a:schemeClr val="accent6">
                    <a:lumMod val="50000"/>
                  </a:schemeClr>
                </a:solidFill>
                <a:latin typeface="標楷體" pitchFamily="65" charset="-120"/>
                <a:ea typeface="標楷體" pitchFamily="65" charset="-120"/>
              </a:rPr>
              <a:t>宣</a:t>
            </a:r>
            <a:r>
              <a:rPr lang="zh-TW" altLang="en-US" sz="3600" b="1" dirty="0">
                <a:solidFill>
                  <a:schemeClr val="accent6">
                    <a:lumMod val="50000"/>
                  </a:schemeClr>
                </a:solidFill>
                <a:latin typeface="標楷體" pitchFamily="65" charset="-120"/>
                <a:ea typeface="標楷體" pitchFamily="65" charset="-120"/>
              </a:rPr>
              <a:t>揚</a:t>
            </a:r>
            <a:r>
              <a:rPr lang="zh-TW" altLang="en-US" sz="3600" b="1" dirty="0" smtClean="0">
                <a:solidFill>
                  <a:schemeClr val="accent6">
                    <a:lumMod val="50000"/>
                  </a:schemeClr>
                </a:solidFill>
                <a:latin typeface="標楷體" pitchFamily="65" charset="-120"/>
                <a:ea typeface="標楷體" pitchFamily="65" charset="-120"/>
              </a:rPr>
              <a:t>那</a:t>
            </a:r>
            <a:r>
              <a:rPr lang="zh-TW" altLang="en-US" sz="3600" b="1" dirty="0">
                <a:solidFill>
                  <a:schemeClr val="accent6">
                    <a:lumMod val="50000"/>
                  </a:schemeClr>
                </a:solidFill>
                <a:latin typeface="標楷體" pitchFamily="65" charset="-120"/>
                <a:ea typeface="標楷體" pitchFamily="65" charset="-120"/>
              </a:rPr>
              <a:t>召你們出黑暗入奇妙光明者的美德。</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16" t="28810" r="10069" b="25063"/>
          <a:stretch/>
        </p:blipFill>
        <p:spPr bwMode="auto">
          <a:xfrm>
            <a:off x="0" y="-14252"/>
            <a:ext cx="9144000" cy="5250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3953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99" t="22687" r="9534" b="31094"/>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a:spLocks noChangeArrowheads="1"/>
          </p:cNvSpPr>
          <p:nvPr/>
        </p:nvSpPr>
        <p:spPr bwMode="auto">
          <a:xfrm>
            <a:off x="383790" y="237297"/>
            <a:ext cx="843668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民數</a:t>
            </a:r>
            <a:r>
              <a:rPr kumimoji="1" lang="zh-TW" altLang="en-US" sz="32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記：祭性的用途</a:t>
            </a:r>
            <a:endParaRPr kumimoji="1" lang="en-US" altLang="zh-TW" sz="32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zh-HK" sz="32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HK" altLang="zh-HK" sz="32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7:87 作燔祭的、共有公牛十二隻、公羊十二隻、一歲的公羊羔十二隻、並同獻的素祭作贖罪祭的公山羊十二隻。</a:t>
            </a:r>
            <a:r>
              <a:rPr kumimoji="1" lang="zh-HK" altLang="zh-HK" sz="1200"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sz="1200"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lang="zh-HK" altLang="zh-HK" sz="3200" b="1" dirty="0">
                <a:latin typeface="微軟正黑體" panose="020B0604030504040204" pitchFamily="34" charset="-120"/>
                <a:ea typeface="微軟正黑體" panose="020B0604030504040204" pitchFamily="34" charset="-120"/>
                <a:cs typeface="Times New Roman" pitchFamily="18" charset="0"/>
              </a:rPr>
              <a:t>7:88 </a:t>
            </a:r>
            <a:r>
              <a:rPr kumimoji="1" lang="zh-HK" altLang="zh-HK" sz="32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作平安祭的、共有公牛二十四隻、公綿羊六十隻、公山羊六十隻、一歲的公羊羔六十隻．這就是用膏抹壇之後、為行奉獻壇之禮所獻的。</a:t>
            </a:r>
            <a:r>
              <a:rPr kumimoji="1" lang="zh-HK" altLang="zh-HK" sz="1200" b="1" i="0" u="none" strike="noStrike" cap="none" normalizeH="0" baseline="0" dirty="0" smtClean="0">
                <a:ln>
                  <a:noFill/>
                </a:ln>
                <a:effectLst/>
                <a:latin typeface="微軟正黑體" panose="020B0604030504040204" pitchFamily="34" charset="-120"/>
                <a:ea typeface="微軟正黑體" panose="020B0604030504040204" pitchFamily="34" charset="-120"/>
              </a:rPr>
              <a:t> </a:t>
            </a:r>
            <a:endParaRPr kumimoji="1" lang="zh-HK" altLang="zh-HK" sz="3200" b="1" i="0" u="none" strike="noStrike" cap="none" normalizeH="0" baseline="0" dirty="0" smtClean="0">
              <a:ln>
                <a:noFill/>
              </a:ln>
              <a:effectLst/>
              <a:latin typeface="微軟正黑體" panose="020B0604030504040204" pitchFamily="34" charset="-120"/>
              <a:ea typeface="微軟正黑體" panose="020B0604030504040204" pitchFamily="34" charset="-120"/>
            </a:endParaRPr>
          </a:p>
        </p:txBody>
      </p:sp>
      <p:sp>
        <p:nvSpPr>
          <p:cNvPr id="4" name="橢圓 3"/>
          <p:cNvSpPr/>
          <p:nvPr/>
        </p:nvSpPr>
        <p:spPr>
          <a:xfrm>
            <a:off x="1691680" y="1131590"/>
            <a:ext cx="1008112" cy="72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橢圓 6"/>
          <p:cNvSpPr/>
          <p:nvPr/>
        </p:nvSpPr>
        <p:spPr>
          <a:xfrm>
            <a:off x="6156176" y="1635646"/>
            <a:ext cx="1008112" cy="72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橢圓 7"/>
          <p:cNvSpPr/>
          <p:nvPr/>
        </p:nvSpPr>
        <p:spPr>
          <a:xfrm>
            <a:off x="7328076" y="1759433"/>
            <a:ext cx="1476977" cy="72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橢圓 8"/>
          <p:cNvSpPr/>
          <p:nvPr/>
        </p:nvSpPr>
        <p:spPr>
          <a:xfrm>
            <a:off x="1835696" y="2643758"/>
            <a:ext cx="1368151" cy="72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190588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115616" y="195486"/>
            <a:ext cx="4968552" cy="584775"/>
          </a:xfrm>
          <a:prstGeom prst="rect">
            <a:avLst/>
          </a:prstGeom>
          <a:noFill/>
        </p:spPr>
        <p:txBody>
          <a:bodyPr wrap="square" rtlCol="0">
            <a:spAutoFit/>
          </a:bodyPr>
          <a:lstStyle/>
          <a:p>
            <a:r>
              <a:rPr lang="zh-TW" altLang="en-US" sz="3200" dirty="0" smtClean="0">
                <a:latin typeface="Adobe 繁黑體 Std B" pitchFamily="34" charset="-120"/>
                <a:ea typeface="Adobe 繁黑體 Std B" pitchFamily="34" charset="-120"/>
              </a:rPr>
              <a:t>利未記</a:t>
            </a:r>
            <a:r>
              <a:rPr lang="en-US" altLang="zh-TW" sz="3200" dirty="0" smtClean="0">
                <a:latin typeface="Adobe 繁黑體 Std B" pitchFamily="34" charset="-120"/>
                <a:ea typeface="Adobe 繁黑體 Std B" pitchFamily="34" charset="-120"/>
              </a:rPr>
              <a:t>1-5</a:t>
            </a:r>
            <a:r>
              <a:rPr lang="zh-TW" altLang="en-US" sz="3200" dirty="0" smtClean="0">
                <a:latin typeface="Adobe 繁黑體 Std B" pitchFamily="34" charset="-120"/>
                <a:ea typeface="Adobe 繁黑體 Std B" pitchFamily="34" charset="-120"/>
              </a:rPr>
              <a:t>章</a:t>
            </a:r>
            <a:endParaRPr lang="zh-HK" altLang="en-US" sz="3200" dirty="0">
              <a:latin typeface="Adobe 繁黑體 Std B" pitchFamily="34" charset="-120"/>
              <a:ea typeface="Adobe 繁黑體 Std B"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769217038"/>
              </p:ext>
            </p:extLst>
          </p:nvPr>
        </p:nvGraphicFramePr>
        <p:xfrm>
          <a:off x="899592" y="811274"/>
          <a:ext cx="7776864" cy="3976878"/>
        </p:xfrm>
        <a:graphic>
          <a:graphicData uri="http://schemas.openxmlformats.org/drawingml/2006/table">
            <a:tbl>
              <a:tblPr>
                <a:tableStyleId>{306799F8-075E-4A3A-A7F6-7FBC6576F1A4}</a:tableStyleId>
              </a:tblPr>
              <a:tblGrid>
                <a:gridCol w="4063120"/>
                <a:gridCol w="3713744"/>
              </a:tblGrid>
              <a:tr h="1306905">
                <a:tc>
                  <a:txBody>
                    <a:bodyPr/>
                    <a:lstStyle/>
                    <a:p>
                      <a:pPr>
                        <a:spcAft>
                          <a:spcPts val="0"/>
                        </a:spcAft>
                      </a:pPr>
                      <a:r>
                        <a:rPr lang="en-US" sz="1400" kern="100" dirty="0">
                          <a:effectLst/>
                          <a:latin typeface="Adobe 繁黑體 Std B" pitchFamily="34" charset="-120"/>
                          <a:ea typeface="Adobe 繁黑體 Std B" pitchFamily="34" charset="-120"/>
                        </a:rPr>
                        <a:t>1. </a:t>
                      </a:r>
                      <a:r>
                        <a:rPr lang="zh-TW" sz="1400" kern="100" dirty="0">
                          <a:effectLst/>
                          <a:latin typeface="Adobe 繁黑體 Std B" pitchFamily="34" charset="-120"/>
                          <a:ea typeface="Adobe 繁黑體 Std B" pitchFamily="34" charset="-120"/>
                        </a:rPr>
                        <a:t>燔祭</a:t>
                      </a:r>
                      <a:r>
                        <a:rPr lang="en-US" sz="1400" kern="100" dirty="0">
                          <a:effectLst/>
                          <a:latin typeface="Adobe 繁黑體 Std B" pitchFamily="34" charset="-120"/>
                          <a:ea typeface="Adobe 繁黑體 Std B" pitchFamily="34" charset="-120"/>
                        </a:rPr>
                        <a:t>(</a:t>
                      </a:r>
                      <a:r>
                        <a:rPr lang="en-US" sz="1400" kern="100" dirty="0" err="1">
                          <a:effectLst/>
                          <a:latin typeface="Adobe 繁黑體 Std B" pitchFamily="34" charset="-120"/>
                          <a:ea typeface="Adobe 繁黑體 Std B" pitchFamily="34" charset="-120"/>
                        </a:rPr>
                        <a:t>Olah</a:t>
                      </a:r>
                      <a:r>
                        <a:rPr lang="en-US" sz="1400" kern="100" dirty="0">
                          <a:effectLst/>
                          <a:latin typeface="Adobe 繁黑體 Std B" pitchFamily="34" charset="-120"/>
                          <a:ea typeface="Adobe 繁黑體 Std B" pitchFamily="34" charset="-120"/>
                        </a:rPr>
                        <a:t>)</a:t>
                      </a:r>
                      <a:r>
                        <a:rPr lang="zh-TW" sz="1400" kern="100" dirty="0">
                          <a:effectLst/>
                          <a:latin typeface="Adobe 繁黑體 Std B" pitchFamily="34" charset="-120"/>
                          <a:ea typeface="Adobe 繁黑體 Std B" pitchFamily="34" charset="-120"/>
                        </a:rPr>
                        <a:t>：祭牲全燒在壇上</a:t>
                      </a:r>
                    </a:p>
                    <a:p>
                      <a:pPr marL="342900" lvl="0" indent="-342900">
                        <a:spcAft>
                          <a:spcPts val="0"/>
                        </a:spcAft>
                        <a:buFont typeface="+mj-lt"/>
                        <a:buAutoNum type="alphaLcPeriod"/>
                        <a:tabLst>
                          <a:tab pos="457200" algn="l"/>
                        </a:tabLst>
                      </a:pPr>
                      <a:r>
                        <a:rPr lang="zh-TW" sz="1400" kern="100" dirty="0">
                          <a:effectLst/>
                          <a:latin typeface="Adobe 繁黑體 Std B" pitchFamily="34" charset="-120"/>
                          <a:ea typeface="Adobe 繁黑體 Std B" pitchFamily="34" charset="-120"/>
                        </a:rPr>
                        <a:t>獻牛</a:t>
                      </a:r>
                      <a:r>
                        <a:rPr lang="en-US" sz="1400" kern="100" dirty="0">
                          <a:effectLst/>
                          <a:latin typeface="Adobe 繁黑體 Std B" pitchFamily="34" charset="-120"/>
                          <a:ea typeface="Adobe 繁黑體 Std B" pitchFamily="34" charset="-120"/>
                        </a:rPr>
                        <a:t>(1:2-9) </a:t>
                      </a:r>
                      <a:endParaRPr lang="zh-TW" sz="1400" kern="100" dirty="0">
                        <a:effectLst/>
                        <a:latin typeface="Adobe 繁黑體 Std B" pitchFamily="34" charset="-120"/>
                        <a:ea typeface="Adobe 繁黑體 Std B" pitchFamily="34" charset="-120"/>
                      </a:endParaRPr>
                    </a:p>
                    <a:p>
                      <a:pPr marL="342900" lvl="0" indent="-342900">
                        <a:spcAft>
                          <a:spcPts val="0"/>
                        </a:spcAft>
                        <a:buFont typeface="+mj-lt"/>
                        <a:buAutoNum type="alphaLcPeriod"/>
                        <a:tabLst>
                          <a:tab pos="457200" algn="l"/>
                        </a:tabLst>
                      </a:pPr>
                      <a:r>
                        <a:rPr lang="zh-TW" sz="1400" kern="100" dirty="0">
                          <a:effectLst/>
                          <a:latin typeface="Adobe 繁黑體 Std B" pitchFamily="34" charset="-120"/>
                          <a:ea typeface="Adobe 繁黑體 Std B" pitchFamily="34" charset="-120"/>
                        </a:rPr>
                        <a:t>獻綿羊或山羊</a:t>
                      </a:r>
                      <a:r>
                        <a:rPr lang="en-US" sz="1400" kern="100" dirty="0">
                          <a:effectLst/>
                          <a:latin typeface="Adobe 繁黑體 Std B" pitchFamily="34" charset="-120"/>
                          <a:ea typeface="Adobe 繁黑體 Std B" pitchFamily="34" charset="-120"/>
                        </a:rPr>
                        <a:t>(1:10-13</a:t>
                      </a:r>
                      <a:r>
                        <a:rPr lang="en-US" sz="1400" kern="100" dirty="0" smtClean="0">
                          <a:effectLst/>
                          <a:latin typeface="Adobe 繁黑體 Std B" pitchFamily="34" charset="-120"/>
                          <a:ea typeface="Adobe 繁黑體 Std B" pitchFamily="34" charset="-120"/>
                        </a:rPr>
                        <a:t>)</a:t>
                      </a:r>
                    </a:p>
                    <a:p>
                      <a:pPr marL="342900" lvl="0" indent="-342900">
                        <a:spcAft>
                          <a:spcPts val="0"/>
                        </a:spcAft>
                        <a:buFont typeface="+mj-lt"/>
                        <a:buAutoNum type="alphaLcPeriod"/>
                        <a:tabLst>
                          <a:tab pos="457200" algn="l"/>
                        </a:tabLst>
                      </a:pPr>
                      <a:r>
                        <a:rPr lang="zh-TW" sz="1400" kern="100" dirty="0" smtClean="0">
                          <a:effectLst/>
                          <a:latin typeface="Adobe 繁黑體 Std B" pitchFamily="34" charset="-120"/>
                          <a:ea typeface="Adobe 繁黑體 Std B" pitchFamily="34" charset="-120"/>
                        </a:rPr>
                        <a:t>獻</a:t>
                      </a:r>
                      <a:r>
                        <a:rPr lang="zh-TW" sz="1400" kern="100" dirty="0">
                          <a:effectLst/>
                          <a:latin typeface="Adobe 繁黑體 Std B" pitchFamily="34" charset="-120"/>
                          <a:ea typeface="Adobe 繁黑體 Std B" pitchFamily="34" charset="-120"/>
                        </a:rPr>
                        <a:t>鳥</a:t>
                      </a:r>
                      <a:r>
                        <a:rPr lang="en-US" sz="1400" kern="100" dirty="0">
                          <a:effectLst/>
                          <a:latin typeface="Adobe 繁黑體 Std B" pitchFamily="34" charset="-120"/>
                          <a:ea typeface="Adobe 繁黑體 Std B" pitchFamily="34" charset="-120"/>
                        </a:rPr>
                        <a:t>(1:14-17)</a:t>
                      </a:r>
                      <a:endParaRPr lang="zh-TW" sz="1400" kern="100" dirty="0">
                        <a:effectLst/>
                        <a:latin typeface="Adobe 繁黑體 Std B" pitchFamily="34" charset="-120"/>
                        <a:ea typeface="Adobe 繁黑體 Std B" pitchFamily="34" charset="-120"/>
                      </a:endParaRPr>
                    </a:p>
                    <a:p>
                      <a:pPr>
                        <a:spcAft>
                          <a:spcPts val="0"/>
                        </a:spcAft>
                      </a:pPr>
                      <a:r>
                        <a:rPr lang="en-US" sz="1400" kern="100" dirty="0">
                          <a:effectLst/>
                          <a:latin typeface="Adobe 繁黑體 Std B" pitchFamily="34" charset="-120"/>
                          <a:ea typeface="Adobe 繁黑體 Std B" pitchFamily="34" charset="-120"/>
                        </a:rPr>
                        <a:t> </a:t>
                      </a:r>
                      <a:endParaRPr lang="zh-TW" sz="1400" kern="100" dirty="0">
                        <a:effectLst/>
                        <a:latin typeface="Adobe 繁黑體 Std B" pitchFamily="34" charset="-120"/>
                        <a:ea typeface="Adobe 繁黑體 Std B" pitchFamily="34" charset="-120"/>
                        <a:cs typeface="Times New Roman"/>
                      </a:endParaRPr>
                    </a:p>
                  </a:txBody>
                  <a:tcPr marL="82909" marR="82909" marT="41454" marB="41454">
                    <a:lnL w="76200" cap="flat" cmpd="sng" algn="ctr">
                      <a:solidFill>
                        <a:schemeClr val="accent2">
                          <a:lumMod val="60000"/>
                          <a:lumOff val="40000"/>
                        </a:schemeClr>
                      </a:solidFill>
                      <a:prstDash val="solid"/>
                      <a:round/>
                      <a:headEnd type="none" w="med" len="med"/>
                      <a:tailEnd type="none" w="med" len="med"/>
                    </a:lnL>
                    <a:lnR w="76200" cap="flat" cmpd="sng" algn="ctr">
                      <a:solidFill>
                        <a:schemeClr val="accent2">
                          <a:lumMod val="60000"/>
                          <a:lumOff val="40000"/>
                        </a:schemeClr>
                      </a:solidFill>
                      <a:prstDash val="solid"/>
                      <a:round/>
                      <a:headEnd type="none" w="med" len="med"/>
                      <a:tailEnd type="none" w="med" len="med"/>
                    </a:lnR>
                    <a:lnT w="76200" cap="flat" cmpd="sng" algn="ctr">
                      <a:solidFill>
                        <a:schemeClr val="accent2">
                          <a:lumMod val="60000"/>
                          <a:lumOff val="40000"/>
                        </a:schemeClr>
                      </a:solidFill>
                      <a:prstDash val="solid"/>
                      <a:round/>
                      <a:headEnd type="none" w="med" len="med"/>
                      <a:tailEnd type="none" w="med" len="med"/>
                    </a:lnT>
                    <a:lnB w="76200" cap="flat" cmpd="sng" algn="ctr">
                      <a:solidFill>
                        <a:schemeClr val="accent2">
                          <a:lumMod val="60000"/>
                          <a:lumOff val="40000"/>
                        </a:schemeClr>
                      </a:solidFill>
                      <a:prstDash val="solid"/>
                      <a:round/>
                      <a:headEnd type="none" w="med" len="med"/>
                      <a:tailEnd type="none" w="med" len="med"/>
                    </a:lnB>
                  </a:tcPr>
                </a:tc>
                <a:tc rowSpan="2">
                  <a:txBody>
                    <a:bodyPr/>
                    <a:lstStyle/>
                    <a:p>
                      <a:pPr>
                        <a:spcAft>
                          <a:spcPts val="0"/>
                        </a:spcAft>
                      </a:pPr>
                      <a:r>
                        <a:rPr lang="en-US" sz="1400" kern="100" dirty="0">
                          <a:effectLst/>
                          <a:latin typeface="Adobe 繁黑體 Std B" pitchFamily="34" charset="-120"/>
                          <a:ea typeface="Adobe 繁黑體 Std B" pitchFamily="34" charset="-120"/>
                        </a:rPr>
                        <a:t>4. </a:t>
                      </a:r>
                      <a:r>
                        <a:rPr lang="zh-TW" sz="1400" kern="100" dirty="0">
                          <a:effectLst/>
                          <a:latin typeface="Adobe 繁黑體 Std B" pitchFamily="34" charset="-120"/>
                          <a:ea typeface="Adobe 繁黑體 Std B" pitchFamily="34" charset="-120"/>
                        </a:rPr>
                        <a:t>贖罪祭</a:t>
                      </a:r>
                      <a:r>
                        <a:rPr lang="en-US" sz="1400" kern="100" dirty="0">
                          <a:effectLst/>
                          <a:latin typeface="Adobe 繁黑體 Std B" pitchFamily="34" charset="-120"/>
                          <a:ea typeface="Adobe 繁黑體 Std B" pitchFamily="34" charset="-120"/>
                        </a:rPr>
                        <a:t>(</a:t>
                      </a:r>
                      <a:r>
                        <a:rPr lang="en-US" sz="1400" kern="100" dirty="0" err="1">
                          <a:effectLst/>
                          <a:latin typeface="Adobe 繁黑體 Std B" pitchFamily="34" charset="-120"/>
                          <a:ea typeface="Adobe 繁黑體 Std B" pitchFamily="34" charset="-120"/>
                        </a:rPr>
                        <a:t>Chatat</a:t>
                      </a:r>
                      <a:r>
                        <a:rPr lang="en-US" sz="1400" kern="100" dirty="0">
                          <a:effectLst/>
                          <a:latin typeface="Adobe 繁黑體 Std B" pitchFamily="34" charset="-120"/>
                          <a:ea typeface="Adobe 繁黑體 Std B" pitchFamily="34" charset="-120"/>
                        </a:rPr>
                        <a:t>)</a:t>
                      </a:r>
                      <a:r>
                        <a:rPr lang="zh-TW" sz="1400" kern="100" dirty="0">
                          <a:effectLst/>
                          <a:latin typeface="Adobe 繁黑體 Std B" pitchFamily="34" charset="-120"/>
                          <a:ea typeface="Adobe 繁黑體 Std B" pitchFamily="34" charset="-120"/>
                        </a:rPr>
                        <a:t>：</a:t>
                      </a:r>
                    </a:p>
                    <a:p>
                      <a:pPr marL="342900" lvl="0" indent="-342900">
                        <a:spcAft>
                          <a:spcPts val="0"/>
                        </a:spcAft>
                        <a:buFont typeface="+mj-lt"/>
                        <a:buAutoNum type="alphaLcPeriod"/>
                        <a:tabLst>
                          <a:tab pos="457200" algn="l"/>
                        </a:tabLst>
                      </a:pPr>
                      <a:r>
                        <a:rPr lang="zh-TW" sz="1400" kern="100" dirty="0">
                          <a:effectLst/>
                          <a:latin typeface="Adobe 繁黑體 Std B" pitchFamily="34" charset="-120"/>
                          <a:ea typeface="Adobe 繁黑體 Std B" pitchFamily="34" charset="-120"/>
                        </a:rPr>
                        <a:t>誤犯的罪</a:t>
                      </a:r>
                      <a:r>
                        <a:rPr lang="en-US" sz="1400" kern="100" dirty="0">
                          <a:effectLst/>
                          <a:latin typeface="Adobe 繁黑體 Std B" pitchFamily="34" charset="-120"/>
                          <a:ea typeface="Adobe 繁黑體 Std B" pitchFamily="34" charset="-120"/>
                        </a:rPr>
                        <a:t>(4</a:t>
                      </a:r>
                      <a:r>
                        <a:rPr lang="zh-TW" sz="1400" kern="100" dirty="0">
                          <a:effectLst/>
                          <a:latin typeface="Adobe 繁黑體 Std B" pitchFamily="34" charset="-120"/>
                          <a:ea typeface="Adobe 繁黑體 Std B" pitchFamily="34" charset="-120"/>
                        </a:rPr>
                        <a:t>章</a:t>
                      </a:r>
                      <a:r>
                        <a:rPr lang="en-US" sz="1400" kern="100" dirty="0">
                          <a:effectLst/>
                          <a:latin typeface="Adobe 繁黑體 Std B" pitchFamily="34" charset="-120"/>
                          <a:ea typeface="Adobe 繁黑體 Std B" pitchFamily="34" charset="-120"/>
                        </a:rPr>
                        <a:t>)</a:t>
                      </a:r>
                      <a:endParaRPr lang="zh-TW" sz="1400" kern="100" dirty="0">
                        <a:effectLst/>
                        <a:latin typeface="Adobe 繁黑體 Std B" pitchFamily="34" charset="-120"/>
                        <a:ea typeface="Adobe 繁黑體 Std B" pitchFamily="34" charset="-120"/>
                      </a:endParaRPr>
                    </a:p>
                    <a:p>
                      <a:pPr>
                        <a:spcAft>
                          <a:spcPts val="0"/>
                        </a:spcAft>
                      </a:pP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祭司犯罪</a:t>
                      </a:r>
                      <a:r>
                        <a:rPr lang="en-US" sz="1400" kern="100" dirty="0">
                          <a:effectLst/>
                          <a:latin typeface="Adobe 繁黑體 Std B" pitchFamily="34" charset="-120"/>
                          <a:ea typeface="Adobe 繁黑體 Std B" pitchFamily="34" charset="-120"/>
                        </a:rPr>
                        <a:t>(4:1-12) – </a:t>
                      </a:r>
                      <a:r>
                        <a:rPr lang="zh-TW" sz="1400" kern="100" dirty="0">
                          <a:effectLst/>
                          <a:latin typeface="Adobe 繁黑體 Std B" pitchFamily="34" charset="-120"/>
                          <a:ea typeface="Adobe 繁黑體 Std B" pitchFamily="34" charset="-120"/>
                        </a:rPr>
                        <a:t>公牛犢</a:t>
                      </a:r>
                    </a:p>
                    <a:p>
                      <a:pPr>
                        <a:spcAft>
                          <a:spcPts val="0"/>
                        </a:spcAft>
                      </a:pP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全會眾</a:t>
                      </a:r>
                      <a:r>
                        <a:rPr lang="en-US" sz="1400" kern="100" dirty="0">
                          <a:effectLst/>
                          <a:latin typeface="Adobe 繁黑體 Std B" pitchFamily="34" charset="-120"/>
                          <a:ea typeface="Adobe 繁黑體 Std B" pitchFamily="34" charset="-120"/>
                        </a:rPr>
                        <a:t>(4:13-21) – </a:t>
                      </a:r>
                      <a:r>
                        <a:rPr lang="zh-TW" sz="1400" kern="100" dirty="0">
                          <a:effectLst/>
                          <a:latin typeface="Adobe 繁黑體 Std B" pitchFamily="34" charset="-120"/>
                          <a:ea typeface="Adobe 繁黑體 Std B" pitchFamily="34" charset="-120"/>
                        </a:rPr>
                        <a:t>公牛犢</a:t>
                      </a:r>
                    </a:p>
                    <a:p>
                      <a:pPr>
                        <a:spcAft>
                          <a:spcPts val="0"/>
                        </a:spcAft>
                      </a:pP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官長</a:t>
                      </a:r>
                      <a:r>
                        <a:rPr lang="en-US" sz="1400" kern="100" dirty="0">
                          <a:effectLst/>
                          <a:latin typeface="Adobe 繁黑體 Std B" pitchFamily="34" charset="-120"/>
                          <a:ea typeface="Adobe 繁黑體 Std B" pitchFamily="34" charset="-120"/>
                        </a:rPr>
                        <a:t>(4:22-26) – </a:t>
                      </a:r>
                      <a:r>
                        <a:rPr lang="zh-TW" sz="1400" kern="100" dirty="0">
                          <a:effectLst/>
                          <a:latin typeface="Adobe 繁黑體 Std B" pitchFamily="34" charset="-120"/>
                          <a:ea typeface="Adobe 繁黑體 Std B" pitchFamily="34" charset="-120"/>
                        </a:rPr>
                        <a:t>公山羊</a:t>
                      </a:r>
                    </a:p>
                    <a:p>
                      <a:pPr>
                        <a:spcAft>
                          <a:spcPts val="0"/>
                        </a:spcAft>
                      </a:pP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平民</a:t>
                      </a:r>
                      <a:r>
                        <a:rPr lang="en-US" sz="1400" kern="100" dirty="0">
                          <a:effectLst/>
                          <a:latin typeface="Adobe 繁黑體 Std B" pitchFamily="34" charset="-120"/>
                          <a:ea typeface="Adobe 繁黑體 Std B" pitchFamily="34" charset="-120"/>
                        </a:rPr>
                        <a:t>(4:27-35) – </a:t>
                      </a:r>
                      <a:r>
                        <a:rPr lang="zh-TW" sz="1400" kern="100" dirty="0">
                          <a:effectLst/>
                          <a:latin typeface="Adobe 繁黑體 Std B" pitchFamily="34" charset="-120"/>
                          <a:ea typeface="Adobe 繁黑體 Std B" pitchFamily="34" charset="-120"/>
                        </a:rPr>
                        <a:t>母山羊 </a:t>
                      </a: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母綿羊</a:t>
                      </a:r>
                    </a:p>
                    <a:p>
                      <a:pPr indent="228600">
                        <a:spcAft>
                          <a:spcPts val="0"/>
                        </a:spcAft>
                      </a:pPr>
                      <a:r>
                        <a:rPr lang="en-US" sz="1400" kern="100" dirty="0">
                          <a:effectLst/>
                          <a:latin typeface="Adobe 繁黑體 Std B" pitchFamily="34" charset="-120"/>
                          <a:ea typeface="Adobe 繁黑體 Std B" pitchFamily="34" charset="-120"/>
                        </a:rPr>
                        <a:t>b.  </a:t>
                      </a:r>
                      <a:r>
                        <a:rPr lang="zh-TW" sz="1400" kern="100" dirty="0">
                          <a:effectLst/>
                          <a:latin typeface="Adobe 繁黑體 Std B" pitchFamily="34" charset="-120"/>
                          <a:ea typeface="Adobe 繁黑體 Std B" pitchFamily="34" charset="-120"/>
                        </a:rPr>
                        <a:t>特殊罪行：</a:t>
                      </a:r>
                      <a:r>
                        <a:rPr lang="en-US" sz="1400" kern="100" dirty="0">
                          <a:effectLst/>
                          <a:latin typeface="Adobe 繁黑體 Std B" pitchFamily="34" charset="-120"/>
                          <a:ea typeface="Adobe 繁黑體 Std B" pitchFamily="34" charset="-120"/>
                        </a:rPr>
                        <a:t>(5:1-13)</a:t>
                      </a:r>
                      <a:endParaRPr lang="zh-TW" sz="1400" kern="100" dirty="0">
                        <a:effectLst/>
                        <a:latin typeface="Adobe 繁黑體 Std B" pitchFamily="34" charset="-120"/>
                        <a:ea typeface="Adobe 繁黑體 Std B" pitchFamily="34" charset="-120"/>
                      </a:endParaRPr>
                    </a:p>
                    <a:p>
                      <a:pPr>
                        <a:spcAft>
                          <a:spcPts val="0"/>
                        </a:spcAft>
                      </a:pP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有錢人</a:t>
                      </a:r>
                      <a:r>
                        <a:rPr lang="en-US" sz="1400" kern="100" dirty="0">
                          <a:effectLst/>
                          <a:latin typeface="Adobe 繁黑體 Std B" pitchFamily="34" charset="-120"/>
                          <a:ea typeface="Adobe 繁黑體 Std B" pitchFamily="34" charset="-120"/>
                        </a:rPr>
                        <a:t>(5:1-6) – </a:t>
                      </a:r>
                      <a:r>
                        <a:rPr lang="zh-TW" sz="1400" kern="100" dirty="0">
                          <a:effectLst/>
                          <a:latin typeface="Adobe 繁黑體 Std B" pitchFamily="34" charset="-120"/>
                          <a:ea typeface="Adobe 繁黑體 Std B" pitchFamily="34" charset="-120"/>
                        </a:rPr>
                        <a:t>母山羊 </a:t>
                      </a: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母綿羊</a:t>
                      </a:r>
                    </a:p>
                    <a:p>
                      <a:pPr>
                        <a:spcAft>
                          <a:spcPts val="0"/>
                        </a:spcAft>
                      </a:pP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窮人 </a:t>
                      </a:r>
                      <a:r>
                        <a:rPr lang="en-US" sz="1400" kern="100" dirty="0">
                          <a:effectLst/>
                          <a:latin typeface="Adobe 繁黑體 Std B" pitchFamily="34" charset="-120"/>
                          <a:ea typeface="Adobe 繁黑體 Std B" pitchFamily="34" charset="-120"/>
                        </a:rPr>
                        <a:t>(5:7-10) – </a:t>
                      </a:r>
                      <a:r>
                        <a:rPr lang="zh-TW" sz="1400" kern="100" dirty="0">
                          <a:effectLst/>
                          <a:latin typeface="Adobe 繁黑體 Std B" pitchFamily="34" charset="-120"/>
                          <a:ea typeface="Adobe 繁黑體 Std B" pitchFamily="34" charset="-120"/>
                        </a:rPr>
                        <a:t>兩隻斑鳩 </a:t>
                      </a: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雛鴿</a:t>
                      </a:r>
                    </a:p>
                    <a:p>
                      <a:pPr>
                        <a:spcAft>
                          <a:spcPts val="0"/>
                        </a:spcAft>
                      </a:pP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極窮的人</a:t>
                      </a:r>
                      <a:r>
                        <a:rPr lang="en-US" sz="1400" kern="100" dirty="0">
                          <a:effectLst/>
                          <a:latin typeface="Adobe 繁黑體 Std B" pitchFamily="34" charset="-120"/>
                          <a:ea typeface="Adobe 繁黑體 Std B" pitchFamily="34" charset="-120"/>
                        </a:rPr>
                        <a:t>(5:11-13) – </a:t>
                      </a:r>
                      <a:r>
                        <a:rPr lang="zh-TW" sz="1400" kern="100" dirty="0">
                          <a:effectLst/>
                          <a:latin typeface="Adobe 繁黑體 Std B" pitchFamily="34" charset="-120"/>
                          <a:ea typeface="Adobe 繁黑體 Std B" pitchFamily="34" charset="-120"/>
                        </a:rPr>
                        <a:t>細麵</a:t>
                      </a:r>
                      <a:endParaRPr lang="zh-TW" sz="1400" kern="100" dirty="0">
                        <a:effectLst/>
                        <a:latin typeface="Adobe 繁黑體 Std B" pitchFamily="34" charset="-120"/>
                        <a:ea typeface="Adobe 繁黑體 Std B" pitchFamily="34" charset="-120"/>
                        <a:cs typeface="Times New Roman"/>
                      </a:endParaRPr>
                    </a:p>
                  </a:txBody>
                  <a:tcPr marL="0" marR="0" marT="0" marB="0">
                    <a:lnL w="76200" cap="flat" cmpd="sng" algn="ctr">
                      <a:solidFill>
                        <a:schemeClr val="accent2">
                          <a:lumMod val="60000"/>
                          <a:lumOff val="40000"/>
                        </a:schemeClr>
                      </a:solidFill>
                      <a:prstDash val="solid"/>
                      <a:round/>
                      <a:headEnd type="none" w="med" len="med"/>
                      <a:tailEnd type="none" w="med" len="med"/>
                    </a:lnL>
                    <a:lnR w="76200" cap="flat" cmpd="sng" algn="ctr">
                      <a:solidFill>
                        <a:schemeClr val="accent2">
                          <a:lumMod val="60000"/>
                          <a:lumOff val="40000"/>
                        </a:schemeClr>
                      </a:solidFill>
                      <a:prstDash val="solid"/>
                      <a:round/>
                      <a:headEnd type="none" w="med" len="med"/>
                      <a:tailEnd type="none" w="med" len="med"/>
                    </a:lnR>
                    <a:lnT w="76200" cap="flat" cmpd="sng" algn="ctr">
                      <a:solidFill>
                        <a:schemeClr val="accent2">
                          <a:lumMod val="60000"/>
                          <a:lumOff val="40000"/>
                        </a:schemeClr>
                      </a:solidFill>
                      <a:prstDash val="solid"/>
                      <a:round/>
                      <a:headEnd type="none" w="med" len="med"/>
                      <a:tailEnd type="none" w="med" len="med"/>
                    </a:lnT>
                    <a:lnB w="76200" cap="flat" cmpd="sng" algn="ctr">
                      <a:solidFill>
                        <a:schemeClr val="accent2">
                          <a:lumMod val="60000"/>
                          <a:lumOff val="40000"/>
                        </a:schemeClr>
                      </a:solidFill>
                      <a:prstDash val="solid"/>
                      <a:round/>
                      <a:headEnd type="none" w="med" len="med"/>
                      <a:tailEnd type="none" w="med" len="med"/>
                    </a:lnB>
                  </a:tcPr>
                </a:tc>
              </a:tr>
              <a:tr h="1306905">
                <a:tc>
                  <a:txBody>
                    <a:bodyPr/>
                    <a:lstStyle/>
                    <a:p>
                      <a:pPr>
                        <a:spcAft>
                          <a:spcPts val="0"/>
                        </a:spcAft>
                      </a:pPr>
                      <a:r>
                        <a:rPr lang="en-US" sz="1400" kern="100" dirty="0">
                          <a:effectLst/>
                          <a:latin typeface="Adobe 繁黑體 Std B" pitchFamily="34" charset="-120"/>
                          <a:ea typeface="Adobe 繁黑體 Std B" pitchFamily="34" charset="-120"/>
                        </a:rPr>
                        <a:t>2. </a:t>
                      </a:r>
                      <a:r>
                        <a:rPr lang="zh-TW" sz="1400" kern="100" dirty="0">
                          <a:effectLst/>
                          <a:latin typeface="Adobe 繁黑體 Std B" pitchFamily="34" charset="-120"/>
                          <a:ea typeface="Adobe 繁黑體 Std B" pitchFamily="34" charset="-120"/>
                        </a:rPr>
                        <a:t>素祭</a:t>
                      </a:r>
                      <a:r>
                        <a:rPr lang="en-US" sz="1400" kern="100" dirty="0">
                          <a:effectLst/>
                          <a:latin typeface="Adobe 繁黑體 Std B" pitchFamily="34" charset="-120"/>
                          <a:ea typeface="Adobe 繁黑體 Std B" pitchFamily="34" charset="-120"/>
                        </a:rPr>
                        <a:t>(</a:t>
                      </a:r>
                      <a:r>
                        <a:rPr lang="en-US" sz="1400" kern="100" dirty="0" err="1">
                          <a:effectLst/>
                          <a:latin typeface="Adobe 繁黑體 Std B" pitchFamily="34" charset="-120"/>
                          <a:ea typeface="Adobe 繁黑體 Std B" pitchFamily="34" charset="-120"/>
                        </a:rPr>
                        <a:t>Mincha</a:t>
                      </a:r>
                      <a:r>
                        <a:rPr lang="en-US" sz="1400" kern="100" dirty="0">
                          <a:effectLst/>
                          <a:latin typeface="Adobe 繁黑體 Std B" pitchFamily="34" charset="-120"/>
                          <a:ea typeface="Adobe 繁黑體 Std B" pitchFamily="34" charset="-120"/>
                        </a:rPr>
                        <a:t>)</a:t>
                      </a:r>
                      <a:r>
                        <a:rPr lang="zh-TW" sz="1400" kern="100" dirty="0">
                          <a:effectLst/>
                          <a:latin typeface="Adobe 繁黑體 Std B" pitchFamily="34" charset="-120"/>
                          <a:ea typeface="Adobe 繁黑體 Std B" pitchFamily="34" charset="-120"/>
                        </a:rPr>
                        <a:t>：</a:t>
                      </a:r>
                    </a:p>
                    <a:p>
                      <a:pPr marL="342900" lvl="0" indent="-342900">
                        <a:spcAft>
                          <a:spcPts val="0"/>
                        </a:spcAft>
                        <a:buFont typeface="+mj-lt"/>
                        <a:buAutoNum type="alphaLcPeriod"/>
                        <a:tabLst>
                          <a:tab pos="457200" algn="l"/>
                        </a:tabLst>
                      </a:pPr>
                      <a:r>
                        <a:rPr lang="zh-TW" sz="1400" kern="100" dirty="0">
                          <a:effectLst/>
                          <a:latin typeface="Adobe 繁黑體 Std B" pitchFamily="34" charset="-120"/>
                          <a:ea typeface="Adobe 繁黑體 Std B" pitchFamily="34" charset="-120"/>
                        </a:rPr>
                        <a:t>細麵</a:t>
                      </a:r>
                      <a:r>
                        <a:rPr lang="en-US" sz="1400" kern="100" dirty="0">
                          <a:effectLst/>
                          <a:latin typeface="Adobe 繁黑體 Std B" pitchFamily="34" charset="-120"/>
                          <a:ea typeface="Adobe 繁黑體 Std B" pitchFamily="34" charset="-120"/>
                        </a:rPr>
                        <a:t>+</a:t>
                      </a:r>
                      <a:r>
                        <a:rPr lang="zh-TW" sz="1400" kern="100" dirty="0">
                          <a:effectLst/>
                          <a:latin typeface="Adobe 繁黑體 Std B" pitchFamily="34" charset="-120"/>
                          <a:ea typeface="Adobe 繁黑體 Std B" pitchFamily="34" charset="-120"/>
                        </a:rPr>
                        <a:t>油</a:t>
                      </a:r>
                      <a:r>
                        <a:rPr lang="en-US" sz="1400" kern="100" dirty="0">
                          <a:effectLst/>
                          <a:latin typeface="Adobe 繁黑體 Std B" pitchFamily="34" charset="-120"/>
                          <a:ea typeface="Adobe 繁黑體 Std B" pitchFamily="34" charset="-120"/>
                        </a:rPr>
                        <a:t>+</a:t>
                      </a:r>
                      <a:r>
                        <a:rPr lang="zh-TW" sz="1400" kern="100" dirty="0">
                          <a:effectLst/>
                          <a:latin typeface="Adobe 繁黑體 Std B" pitchFamily="34" charset="-120"/>
                          <a:ea typeface="Adobe 繁黑體 Std B" pitchFamily="34" charset="-120"/>
                        </a:rPr>
                        <a:t>乳香</a:t>
                      </a:r>
                      <a:r>
                        <a:rPr lang="en-US" sz="1400" kern="100" dirty="0">
                          <a:effectLst/>
                          <a:latin typeface="Adobe 繁黑體 Std B" pitchFamily="34" charset="-120"/>
                          <a:ea typeface="Adobe 繁黑體 Std B" pitchFamily="34" charset="-120"/>
                        </a:rPr>
                        <a:t>(2:1-3)</a:t>
                      </a:r>
                      <a:endParaRPr lang="zh-TW" sz="1400" kern="100" dirty="0">
                        <a:effectLst/>
                        <a:latin typeface="Adobe 繁黑體 Std B" pitchFamily="34" charset="-120"/>
                        <a:ea typeface="Adobe 繁黑體 Std B" pitchFamily="34" charset="-120"/>
                      </a:endParaRPr>
                    </a:p>
                    <a:p>
                      <a:pPr>
                        <a:spcAft>
                          <a:spcPts val="0"/>
                        </a:spcAft>
                      </a:pPr>
                      <a:r>
                        <a:rPr lang="en-US" sz="1400" kern="100" dirty="0" err="1">
                          <a:effectLst/>
                          <a:latin typeface="Adobe 繁黑體 Std B" pitchFamily="34" charset="-120"/>
                          <a:ea typeface="Adobe 繁黑體 Std B" pitchFamily="34" charset="-120"/>
                        </a:rPr>
                        <a:t>i</a:t>
                      </a: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爐中烤</a:t>
                      </a:r>
                      <a:r>
                        <a:rPr lang="en-US" sz="1400" kern="100" dirty="0">
                          <a:effectLst/>
                          <a:latin typeface="Adobe 繁黑體 Std B" pitchFamily="34" charset="-120"/>
                          <a:ea typeface="Adobe 繁黑體 Std B" pitchFamily="34" charset="-120"/>
                        </a:rPr>
                        <a:t>(2:4)</a:t>
                      </a:r>
                      <a:endParaRPr lang="zh-TW" sz="1400" kern="100" dirty="0">
                        <a:effectLst/>
                        <a:latin typeface="Adobe 繁黑體 Std B" pitchFamily="34" charset="-120"/>
                        <a:ea typeface="Adobe 繁黑體 Std B" pitchFamily="34" charset="-120"/>
                      </a:endParaRPr>
                    </a:p>
                    <a:p>
                      <a:pPr>
                        <a:spcAft>
                          <a:spcPts val="0"/>
                        </a:spcAft>
                      </a:pPr>
                      <a:r>
                        <a:rPr lang="en-US" sz="1400" kern="100" dirty="0">
                          <a:effectLst/>
                          <a:latin typeface="Adobe 繁黑體 Std B" pitchFamily="34" charset="-120"/>
                          <a:ea typeface="Adobe 繁黑體 Std B" pitchFamily="34" charset="-120"/>
                        </a:rPr>
                        <a:t>ii.   </a:t>
                      </a:r>
                      <a:r>
                        <a:rPr lang="zh-TW" sz="1400" kern="100" dirty="0">
                          <a:effectLst/>
                          <a:latin typeface="Adobe 繁黑體 Std B" pitchFamily="34" charset="-120"/>
                          <a:ea typeface="Adobe 繁黑體 Std B" pitchFamily="34" charset="-120"/>
                        </a:rPr>
                        <a:t>鐵鏊上作</a:t>
                      </a:r>
                      <a:r>
                        <a:rPr lang="en-US" sz="1400" kern="100" dirty="0">
                          <a:effectLst/>
                          <a:latin typeface="Adobe 繁黑體 Std B" pitchFamily="34" charset="-120"/>
                          <a:ea typeface="Adobe 繁黑體 Std B" pitchFamily="34" charset="-120"/>
                        </a:rPr>
                        <a:t>(2:5-6)</a:t>
                      </a:r>
                      <a:endParaRPr lang="zh-TW" sz="1400" kern="100" dirty="0">
                        <a:effectLst/>
                        <a:latin typeface="Adobe 繁黑體 Std B" pitchFamily="34" charset="-120"/>
                        <a:ea typeface="Adobe 繁黑體 Std B" pitchFamily="34" charset="-120"/>
                      </a:endParaRPr>
                    </a:p>
                    <a:p>
                      <a:pPr>
                        <a:spcAft>
                          <a:spcPts val="0"/>
                        </a:spcAft>
                      </a:pPr>
                      <a:r>
                        <a:rPr lang="en-US" sz="1400" kern="100" dirty="0">
                          <a:effectLst/>
                          <a:latin typeface="Adobe 繁黑體 Std B" pitchFamily="34" charset="-120"/>
                          <a:ea typeface="Adobe 繁黑體 Std B" pitchFamily="34" charset="-120"/>
                        </a:rPr>
                        <a:t>iii.  </a:t>
                      </a:r>
                      <a:r>
                        <a:rPr lang="zh-TW" sz="1400" kern="100" dirty="0">
                          <a:effectLst/>
                          <a:latin typeface="Adobe 繁黑體 Std B" pitchFamily="34" charset="-120"/>
                          <a:ea typeface="Adobe 繁黑體 Std B" pitchFamily="34" charset="-120"/>
                        </a:rPr>
                        <a:t>煎盤 </a:t>
                      </a: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雜項</a:t>
                      </a:r>
                      <a:r>
                        <a:rPr lang="en-US" sz="1400" kern="100" dirty="0">
                          <a:effectLst/>
                          <a:latin typeface="Adobe 繁黑體 Std B" pitchFamily="34" charset="-120"/>
                          <a:ea typeface="Adobe 繁黑體 Std B" pitchFamily="34" charset="-120"/>
                        </a:rPr>
                        <a:t>(2:7-13)</a:t>
                      </a:r>
                      <a:endParaRPr lang="zh-TW" sz="1400" kern="100" dirty="0">
                        <a:effectLst/>
                        <a:latin typeface="Adobe 繁黑體 Std B" pitchFamily="34" charset="-120"/>
                        <a:ea typeface="Adobe 繁黑體 Std B" pitchFamily="34" charset="-120"/>
                      </a:endParaRPr>
                    </a:p>
                    <a:p>
                      <a:pPr>
                        <a:spcAft>
                          <a:spcPts val="0"/>
                        </a:spcAft>
                      </a:pPr>
                      <a:r>
                        <a:rPr lang="en-US" altLang="zh-TW" sz="1400" kern="100" dirty="0" smtClean="0">
                          <a:effectLst/>
                          <a:latin typeface="Adobe 繁黑體 Std B" pitchFamily="34" charset="-120"/>
                          <a:ea typeface="Adobe 繁黑體 Std B" pitchFamily="34" charset="-120"/>
                        </a:rPr>
                        <a:t>b.</a:t>
                      </a:r>
                      <a:r>
                        <a:rPr lang="zh-TW" altLang="en-US" sz="1400" kern="100" baseline="0" dirty="0" smtClean="0">
                          <a:effectLst/>
                          <a:latin typeface="Adobe 繁黑體 Std B" pitchFamily="34" charset="-120"/>
                          <a:ea typeface="Adobe 繁黑體 Std B" pitchFamily="34" charset="-120"/>
                        </a:rPr>
                        <a:t>  </a:t>
                      </a:r>
                      <a:r>
                        <a:rPr lang="zh-TW" sz="1400" kern="100" dirty="0" smtClean="0">
                          <a:effectLst/>
                          <a:latin typeface="Adobe 繁黑體 Std B" pitchFamily="34" charset="-120"/>
                          <a:ea typeface="Adobe 繁黑體 Std B" pitchFamily="34" charset="-120"/>
                        </a:rPr>
                        <a:t>獻</a:t>
                      </a:r>
                      <a:r>
                        <a:rPr lang="zh-TW" sz="1400" kern="100" dirty="0">
                          <a:effectLst/>
                          <a:latin typeface="Adobe 繁黑體 Std B" pitchFamily="34" charset="-120"/>
                          <a:ea typeface="Adobe 繁黑體 Std B" pitchFamily="34" charset="-120"/>
                        </a:rPr>
                        <a:t>初熟之物</a:t>
                      </a:r>
                      <a:r>
                        <a:rPr lang="en-US" sz="1400" kern="100" dirty="0">
                          <a:effectLst/>
                          <a:latin typeface="Adobe 繁黑體 Std B" pitchFamily="34" charset="-120"/>
                          <a:ea typeface="Adobe 繁黑體 Std B" pitchFamily="34" charset="-120"/>
                        </a:rPr>
                        <a:t>(</a:t>
                      </a:r>
                      <a:r>
                        <a:rPr lang="zh-TW" sz="1400" kern="100" dirty="0">
                          <a:effectLst/>
                          <a:latin typeface="Adobe 繁黑體 Std B" pitchFamily="34" charset="-120"/>
                          <a:ea typeface="Adobe 繁黑體 Std B" pitchFamily="34" charset="-120"/>
                        </a:rPr>
                        <a:t>烘</a:t>
                      </a:r>
                      <a:r>
                        <a:rPr lang="en-US" sz="1400" kern="100" dirty="0">
                          <a:effectLst/>
                          <a:latin typeface="Adobe 繁黑體 Std B" pitchFamily="34" charset="-120"/>
                          <a:ea typeface="Adobe 繁黑體 Std B" pitchFamily="34" charset="-120"/>
                        </a:rPr>
                        <a:t>) – 2:14-16</a:t>
                      </a:r>
                      <a:endParaRPr lang="zh-TW" sz="1400" kern="100" dirty="0">
                        <a:effectLst/>
                        <a:latin typeface="Adobe 繁黑體 Std B" pitchFamily="34" charset="-120"/>
                        <a:ea typeface="Adobe 繁黑體 Std B" pitchFamily="34" charset="-120"/>
                        <a:cs typeface="Times New Roman"/>
                      </a:endParaRPr>
                    </a:p>
                  </a:txBody>
                  <a:tcPr marL="82909" marR="82909" marT="41454" marB="41454">
                    <a:lnL w="76200" cap="flat" cmpd="sng" algn="ctr">
                      <a:solidFill>
                        <a:schemeClr val="accent2">
                          <a:lumMod val="60000"/>
                          <a:lumOff val="40000"/>
                        </a:schemeClr>
                      </a:solidFill>
                      <a:prstDash val="solid"/>
                      <a:round/>
                      <a:headEnd type="none" w="med" len="med"/>
                      <a:tailEnd type="none" w="med" len="med"/>
                    </a:lnL>
                    <a:lnR w="76200" cap="flat" cmpd="sng" algn="ctr">
                      <a:solidFill>
                        <a:schemeClr val="accent2">
                          <a:lumMod val="60000"/>
                          <a:lumOff val="40000"/>
                        </a:schemeClr>
                      </a:solidFill>
                      <a:prstDash val="solid"/>
                      <a:round/>
                      <a:headEnd type="none" w="med" len="med"/>
                      <a:tailEnd type="none" w="med" len="med"/>
                    </a:lnR>
                    <a:lnT w="76200" cap="flat" cmpd="sng" algn="ctr">
                      <a:solidFill>
                        <a:schemeClr val="accent2">
                          <a:lumMod val="60000"/>
                          <a:lumOff val="40000"/>
                        </a:schemeClr>
                      </a:solidFill>
                      <a:prstDash val="solid"/>
                      <a:round/>
                      <a:headEnd type="none" w="med" len="med"/>
                      <a:tailEnd type="none" w="med" len="med"/>
                    </a:lnT>
                    <a:lnB w="76200" cap="flat" cmpd="sng" algn="ctr">
                      <a:solidFill>
                        <a:schemeClr val="accent2">
                          <a:lumMod val="60000"/>
                          <a:lumOff val="40000"/>
                        </a:schemeClr>
                      </a:solidFill>
                      <a:prstDash val="solid"/>
                      <a:round/>
                      <a:headEnd type="none" w="med" len="med"/>
                      <a:tailEnd type="none" w="med" len="med"/>
                    </a:lnB>
                  </a:tcPr>
                </a:tc>
                <a:tc vMerge="1">
                  <a:txBody>
                    <a:bodyPr/>
                    <a:lstStyle/>
                    <a:p>
                      <a:endParaRPr lang="zh-HK" altLang="en-US"/>
                    </a:p>
                  </a:txBody>
                  <a:tcPr/>
                </a:tc>
              </a:tr>
              <a:tr h="1306905">
                <a:tc>
                  <a:txBody>
                    <a:bodyPr/>
                    <a:lstStyle/>
                    <a:p>
                      <a:pPr>
                        <a:spcAft>
                          <a:spcPts val="0"/>
                        </a:spcAft>
                      </a:pPr>
                      <a:r>
                        <a:rPr lang="en-US" sz="1400" kern="100">
                          <a:effectLst/>
                          <a:latin typeface="Adobe 繁黑體 Std B" pitchFamily="34" charset="-120"/>
                          <a:ea typeface="Adobe 繁黑體 Std B" pitchFamily="34" charset="-120"/>
                        </a:rPr>
                        <a:t>3. </a:t>
                      </a:r>
                      <a:r>
                        <a:rPr lang="zh-TW" sz="1400" kern="100">
                          <a:effectLst/>
                          <a:latin typeface="Adobe 繁黑體 Std B" pitchFamily="34" charset="-120"/>
                          <a:ea typeface="Adobe 繁黑體 Std B" pitchFamily="34" charset="-120"/>
                        </a:rPr>
                        <a:t>平安祭</a:t>
                      </a:r>
                      <a:r>
                        <a:rPr lang="en-US" sz="1400" kern="100">
                          <a:effectLst/>
                          <a:latin typeface="Adobe 繁黑體 Std B" pitchFamily="34" charset="-120"/>
                          <a:ea typeface="Adobe 繁黑體 Std B" pitchFamily="34" charset="-120"/>
                        </a:rPr>
                        <a:t>(Shlamim)</a:t>
                      </a:r>
                      <a:r>
                        <a:rPr lang="zh-TW" sz="1400" kern="100">
                          <a:effectLst/>
                          <a:latin typeface="Adobe 繁黑體 Std B" pitchFamily="34" charset="-120"/>
                          <a:ea typeface="Adobe 繁黑體 Std B" pitchFamily="34" charset="-120"/>
                        </a:rPr>
                        <a:t>：</a:t>
                      </a:r>
                    </a:p>
                    <a:p>
                      <a:pPr marL="342900" lvl="0" indent="-342900">
                        <a:spcAft>
                          <a:spcPts val="0"/>
                        </a:spcAft>
                        <a:buFont typeface="+mj-lt"/>
                        <a:buAutoNum type="alphaLcPeriod"/>
                        <a:tabLst>
                          <a:tab pos="457200" algn="l"/>
                        </a:tabLst>
                      </a:pPr>
                      <a:r>
                        <a:rPr lang="zh-TW" sz="1400" kern="100">
                          <a:effectLst/>
                          <a:latin typeface="Adobe 繁黑體 Std B" pitchFamily="34" charset="-120"/>
                          <a:ea typeface="Adobe 繁黑體 Std B" pitchFamily="34" charset="-120"/>
                        </a:rPr>
                        <a:t>獻牛 </a:t>
                      </a:r>
                      <a:r>
                        <a:rPr lang="en-US" sz="1400" kern="100">
                          <a:effectLst/>
                          <a:latin typeface="Adobe 繁黑體 Std B" pitchFamily="34" charset="-120"/>
                          <a:ea typeface="Adobe 繁黑體 Std B" pitchFamily="34" charset="-120"/>
                        </a:rPr>
                        <a:t>(3:1-5)</a:t>
                      </a:r>
                      <a:endParaRPr lang="zh-TW" sz="1400" kern="100">
                        <a:effectLst/>
                        <a:latin typeface="Adobe 繁黑體 Std B" pitchFamily="34" charset="-120"/>
                        <a:ea typeface="Adobe 繁黑體 Std B" pitchFamily="34" charset="-120"/>
                      </a:endParaRPr>
                    </a:p>
                    <a:p>
                      <a:pPr marL="342900" lvl="0" indent="-342900">
                        <a:spcAft>
                          <a:spcPts val="0"/>
                        </a:spcAft>
                        <a:buFont typeface="+mj-lt"/>
                        <a:buAutoNum type="alphaLcPeriod"/>
                        <a:tabLst>
                          <a:tab pos="457200" algn="l"/>
                        </a:tabLst>
                      </a:pPr>
                      <a:r>
                        <a:rPr lang="zh-TW" sz="1400" kern="100">
                          <a:effectLst/>
                          <a:latin typeface="Adobe 繁黑體 Std B" pitchFamily="34" charset="-120"/>
                          <a:ea typeface="Adobe 繁黑體 Std B" pitchFamily="34" charset="-120"/>
                        </a:rPr>
                        <a:t>獻羊 </a:t>
                      </a:r>
                      <a:r>
                        <a:rPr lang="en-US" sz="1400" kern="100">
                          <a:effectLst/>
                          <a:latin typeface="Adobe 繁黑體 Std B" pitchFamily="34" charset="-120"/>
                          <a:ea typeface="Adobe 繁黑體 Std B" pitchFamily="34" charset="-120"/>
                        </a:rPr>
                        <a:t>(3:6-11) </a:t>
                      </a:r>
                      <a:endParaRPr lang="zh-TW" sz="1400" kern="100">
                        <a:effectLst/>
                        <a:latin typeface="Adobe 繁黑體 Std B" pitchFamily="34" charset="-120"/>
                        <a:ea typeface="Adobe 繁黑體 Std B" pitchFamily="34" charset="-120"/>
                      </a:endParaRPr>
                    </a:p>
                    <a:p>
                      <a:pPr marL="342900" lvl="0" indent="-342900">
                        <a:spcAft>
                          <a:spcPts val="0"/>
                        </a:spcAft>
                        <a:buFont typeface="+mj-lt"/>
                        <a:buAutoNum type="alphaLcPeriod"/>
                        <a:tabLst>
                          <a:tab pos="457200" algn="l"/>
                        </a:tabLst>
                      </a:pPr>
                      <a:r>
                        <a:rPr lang="zh-TW" sz="1400" kern="100">
                          <a:effectLst/>
                          <a:latin typeface="Adobe 繁黑體 Std B" pitchFamily="34" charset="-120"/>
                          <a:ea typeface="Adobe 繁黑體 Std B" pitchFamily="34" charset="-120"/>
                        </a:rPr>
                        <a:t>獻山羊 </a:t>
                      </a:r>
                      <a:r>
                        <a:rPr lang="en-US" sz="1400" kern="100">
                          <a:effectLst/>
                          <a:latin typeface="Adobe 繁黑體 Std B" pitchFamily="34" charset="-120"/>
                          <a:ea typeface="Adobe 繁黑體 Std B" pitchFamily="34" charset="-120"/>
                        </a:rPr>
                        <a:t>(3:12-17)</a:t>
                      </a:r>
                      <a:endParaRPr lang="zh-TW" sz="1400" kern="100">
                        <a:effectLst/>
                        <a:latin typeface="Adobe 繁黑體 Std B" pitchFamily="34" charset="-120"/>
                        <a:ea typeface="Adobe 繁黑體 Std B" pitchFamily="34" charset="-120"/>
                        <a:cs typeface="Times New Roman"/>
                      </a:endParaRPr>
                    </a:p>
                  </a:txBody>
                  <a:tcPr marL="82909" marR="82909" marT="41454" marB="41454">
                    <a:lnL w="76200" cap="flat" cmpd="sng" algn="ctr">
                      <a:solidFill>
                        <a:schemeClr val="accent2">
                          <a:lumMod val="60000"/>
                          <a:lumOff val="40000"/>
                        </a:schemeClr>
                      </a:solidFill>
                      <a:prstDash val="solid"/>
                      <a:round/>
                      <a:headEnd type="none" w="med" len="med"/>
                      <a:tailEnd type="none" w="med" len="med"/>
                    </a:lnL>
                    <a:lnR w="76200" cap="flat" cmpd="sng" algn="ctr">
                      <a:solidFill>
                        <a:schemeClr val="accent2">
                          <a:lumMod val="60000"/>
                          <a:lumOff val="40000"/>
                        </a:schemeClr>
                      </a:solidFill>
                      <a:prstDash val="solid"/>
                      <a:round/>
                      <a:headEnd type="none" w="med" len="med"/>
                      <a:tailEnd type="none" w="med" len="med"/>
                    </a:lnR>
                    <a:lnT w="76200" cap="flat" cmpd="sng" algn="ctr">
                      <a:solidFill>
                        <a:schemeClr val="accent2">
                          <a:lumMod val="60000"/>
                          <a:lumOff val="40000"/>
                        </a:schemeClr>
                      </a:solidFill>
                      <a:prstDash val="solid"/>
                      <a:round/>
                      <a:headEnd type="none" w="med" len="med"/>
                      <a:tailEnd type="none" w="med" len="med"/>
                    </a:lnT>
                    <a:lnB w="76200" cap="flat" cmpd="sng" algn="ctr">
                      <a:solidFill>
                        <a:schemeClr val="accent2">
                          <a:lumMod val="60000"/>
                          <a:lumOff val="40000"/>
                        </a:schemeClr>
                      </a:solidFill>
                      <a:prstDash val="solid"/>
                      <a:round/>
                      <a:headEnd type="none" w="med" len="med"/>
                      <a:tailEnd type="none" w="med" len="med"/>
                    </a:lnB>
                  </a:tcPr>
                </a:tc>
                <a:tc>
                  <a:txBody>
                    <a:bodyPr/>
                    <a:lstStyle/>
                    <a:p>
                      <a:pPr>
                        <a:spcAft>
                          <a:spcPts val="0"/>
                        </a:spcAft>
                      </a:pPr>
                      <a:r>
                        <a:rPr lang="en-US" sz="1400" kern="100" dirty="0">
                          <a:effectLst/>
                          <a:latin typeface="Adobe 繁黑體 Std B" pitchFamily="34" charset="-120"/>
                          <a:ea typeface="Adobe 繁黑體 Std B" pitchFamily="34" charset="-120"/>
                        </a:rPr>
                        <a:t>5. </a:t>
                      </a:r>
                      <a:r>
                        <a:rPr lang="zh-TW" sz="1400" kern="100" dirty="0">
                          <a:effectLst/>
                          <a:latin typeface="Adobe 繁黑體 Std B" pitchFamily="34" charset="-120"/>
                          <a:ea typeface="Adobe 繁黑體 Std B" pitchFamily="34" charset="-120"/>
                        </a:rPr>
                        <a:t>贖愆祭</a:t>
                      </a:r>
                      <a:r>
                        <a:rPr lang="en-US" sz="1400" kern="100" dirty="0">
                          <a:effectLst/>
                          <a:latin typeface="Adobe 繁黑體 Std B" pitchFamily="34" charset="-120"/>
                          <a:ea typeface="Adobe 繁黑體 Std B" pitchFamily="34" charset="-120"/>
                        </a:rPr>
                        <a:t>(</a:t>
                      </a:r>
                      <a:r>
                        <a:rPr lang="en-US" sz="1400" kern="100" dirty="0" err="1">
                          <a:effectLst/>
                          <a:latin typeface="Adobe 繁黑體 Std B" pitchFamily="34" charset="-120"/>
                          <a:ea typeface="Adobe 繁黑體 Std B" pitchFamily="34" charset="-120"/>
                        </a:rPr>
                        <a:t>Asham</a:t>
                      </a:r>
                      <a:r>
                        <a:rPr lang="en-US" sz="1400" kern="100" dirty="0">
                          <a:effectLst/>
                          <a:latin typeface="Adobe 繁黑體 Std B" pitchFamily="34" charset="-120"/>
                          <a:ea typeface="Adobe 繁黑體 Std B" pitchFamily="34" charset="-120"/>
                        </a:rPr>
                        <a:t>)</a:t>
                      </a:r>
                      <a:r>
                        <a:rPr lang="zh-TW" sz="1400" kern="100" dirty="0">
                          <a:effectLst/>
                          <a:latin typeface="Adobe 繁黑體 Std B" pitchFamily="34" charset="-120"/>
                          <a:ea typeface="Adobe 繁黑體 Std B" pitchFamily="34" charset="-120"/>
                        </a:rPr>
                        <a:t>：</a:t>
                      </a:r>
                    </a:p>
                    <a:p>
                      <a:pPr marL="342900" lvl="0" indent="-342900">
                        <a:spcAft>
                          <a:spcPts val="0"/>
                        </a:spcAft>
                        <a:buFont typeface="+mj-lt"/>
                        <a:buAutoNum type="alphaLcPeriod"/>
                        <a:tabLst>
                          <a:tab pos="457200" algn="l"/>
                        </a:tabLst>
                      </a:pP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聖物上誤犯了罪 </a:t>
                      </a:r>
                      <a:r>
                        <a:rPr lang="en-US" sz="1400" kern="100" dirty="0">
                          <a:effectLst/>
                          <a:latin typeface="Adobe 繁黑體 Std B" pitchFamily="34" charset="-120"/>
                          <a:ea typeface="Adobe 繁黑體 Std B" pitchFamily="34" charset="-120"/>
                        </a:rPr>
                        <a:t>(5:14-19)</a:t>
                      </a:r>
                      <a:endParaRPr lang="zh-TW" sz="1400" kern="100" dirty="0">
                        <a:effectLst/>
                        <a:latin typeface="Adobe 繁黑體 Std B" pitchFamily="34" charset="-120"/>
                        <a:ea typeface="Adobe 繁黑體 Std B" pitchFamily="34" charset="-120"/>
                      </a:endParaRPr>
                    </a:p>
                    <a:p>
                      <a:pPr>
                        <a:spcAft>
                          <a:spcPts val="0"/>
                        </a:spcAft>
                      </a:pP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公綿羊 </a:t>
                      </a: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另加五分之一賠償</a:t>
                      </a:r>
                    </a:p>
                    <a:p>
                      <a:pPr>
                        <a:spcAft>
                          <a:spcPts val="0"/>
                        </a:spcAft>
                      </a:pPr>
                      <a:r>
                        <a:rPr lang="en-US" sz="1400" kern="100" dirty="0">
                          <a:effectLst/>
                          <a:latin typeface="Adobe 繁黑體 Std B" pitchFamily="34" charset="-120"/>
                          <a:ea typeface="Adobe 繁黑體 Std B" pitchFamily="34" charset="-120"/>
                        </a:rPr>
                        <a:t>b.  </a:t>
                      </a:r>
                      <a:r>
                        <a:rPr lang="zh-TW" sz="1400" kern="100" dirty="0">
                          <a:effectLst/>
                          <a:latin typeface="Adobe 繁黑體 Std B" pitchFamily="34" charset="-120"/>
                          <a:ea typeface="Adobe 繁黑體 Std B" pitchFamily="34" charset="-120"/>
                        </a:rPr>
                        <a:t>犯罪叫人有損失 </a:t>
                      </a:r>
                      <a:r>
                        <a:rPr lang="en-US" sz="1400" kern="100" dirty="0">
                          <a:effectLst/>
                          <a:latin typeface="Adobe 繁黑體 Std B" pitchFamily="34" charset="-120"/>
                          <a:ea typeface="Adobe 繁黑體 Std B" pitchFamily="34" charset="-120"/>
                        </a:rPr>
                        <a:t>(6:1-7)</a:t>
                      </a:r>
                      <a:endParaRPr lang="zh-TW" sz="1400" kern="100" dirty="0">
                        <a:effectLst/>
                        <a:latin typeface="Adobe 繁黑體 Std B" pitchFamily="34" charset="-120"/>
                        <a:ea typeface="Adobe 繁黑體 Std B" pitchFamily="34" charset="-120"/>
                      </a:endParaRPr>
                    </a:p>
                    <a:p>
                      <a:pPr>
                        <a:spcAft>
                          <a:spcPts val="0"/>
                        </a:spcAft>
                      </a:pPr>
                      <a:r>
                        <a:rPr lang="en-US" sz="1400" kern="100" dirty="0">
                          <a:effectLst/>
                          <a:latin typeface="Adobe 繁黑體 Std B" pitchFamily="34" charset="-120"/>
                          <a:ea typeface="Adobe 繁黑體 Std B" pitchFamily="34" charset="-120"/>
                        </a:rPr>
                        <a:t>      </a:t>
                      </a:r>
                      <a:r>
                        <a:rPr lang="zh-TW" sz="1400" kern="100" dirty="0">
                          <a:effectLst/>
                          <a:latin typeface="Adobe 繁黑體 Std B" pitchFamily="34" charset="-120"/>
                          <a:ea typeface="Adobe 繁黑體 Std B" pitchFamily="34" charset="-120"/>
                        </a:rPr>
                        <a:t>公綿羊</a:t>
                      </a:r>
                      <a:r>
                        <a:rPr lang="en-US" sz="1400" kern="100" dirty="0">
                          <a:effectLst/>
                          <a:latin typeface="Adobe 繁黑體 Std B" pitchFamily="34" charset="-120"/>
                          <a:ea typeface="Adobe 繁黑體 Std B" pitchFamily="34" charset="-120"/>
                        </a:rPr>
                        <a:t>  + </a:t>
                      </a:r>
                      <a:r>
                        <a:rPr lang="zh-TW" sz="1400" kern="100" dirty="0">
                          <a:effectLst/>
                          <a:latin typeface="Adobe 繁黑體 Std B" pitchFamily="34" charset="-120"/>
                          <a:ea typeface="Adobe 繁黑體 Std B" pitchFamily="34" charset="-120"/>
                        </a:rPr>
                        <a:t>另加五分之一賠償</a:t>
                      </a:r>
                      <a:endParaRPr lang="zh-TW" sz="1400" kern="100" dirty="0">
                        <a:effectLst/>
                        <a:latin typeface="Adobe 繁黑體 Std B" pitchFamily="34" charset="-120"/>
                        <a:ea typeface="Adobe 繁黑體 Std B" pitchFamily="34" charset="-120"/>
                        <a:cs typeface="Times New Roman"/>
                      </a:endParaRPr>
                    </a:p>
                  </a:txBody>
                  <a:tcPr marL="0" marR="0" marT="0" marB="0">
                    <a:lnL w="76200" cap="flat" cmpd="sng" algn="ctr">
                      <a:solidFill>
                        <a:schemeClr val="accent2">
                          <a:lumMod val="60000"/>
                          <a:lumOff val="40000"/>
                        </a:schemeClr>
                      </a:solidFill>
                      <a:prstDash val="solid"/>
                      <a:round/>
                      <a:headEnd type="none" w="med" len="med"/>
                      <a:tailEnd type="none" w="med" len="med"/>
                    </a:lnL>
                    <a:lnR w="76200" cap="flat" cmpd="sng" algn="ctr">
                      <a:solidFill>
                        <a:schemeClr val="accent2">
                          <a:lumMod val="60000"/>
                          <a:lumOff val="40000"/>
                        </a:schemeClr>
                      </a:solidFill>
                      <a:prstDash val="solid"/>
                      <a:round/>
                      <a:headEnd type="none" w="med" len="med"/>
                      <a:tailEnd type="none" w="med" len="med"/>
                    </a:lnR>
                    <a:lnT w="76200" cap="flat" cmpd="sng" algn="ctr">
                      <a:solidFill>
                        <a:schemeClr val="accent2">
                          <a:lumMod val="60000"/>
                          <a:lumOff val="40000"/>
                        </a:schemeClr>
                      </a:solidFill>
                      <a:prstDash val="solid"/>
                      <a:round/>
                      <a:headEnd type="none" w="med" len="med"/>
                      <a:tailEnd type="none" w="med" len="med"/>
                    </a:lnT>
                    <a:lnB w="76200" cap="flat" cmpd="sng" algn="ctr">
                      <a:solidFill>
                        <a:schemeClr val="accent2">
                          <a:lumMod val="60000"/>
                          <a:lumOff val="40000"/>
                        </a:schemeClr>
                      </a:solidFill>
                      <a:prstDash val="solid"/>
                      <a:round/>
                      <a:headEnd type="none" w="med" len="med"/>
                      <a:tailEnd type="none" w="med" len="med"/>
                    </a:lnB>
                  </a:tcPr>
                </a:tc>
              </a:tr>
            </a:tbl>
          </a:graphicData>
        </a:graphic>
      </p:graphicFrame>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560" t="22681" r="9843" b="30426"/>
          <a:stretch/>
        </p:blipFill>
        <p:spPr bwMode="auto">
          <a:xfrm>
            <a:off x="18220" y="0"/>
            <a:ext cx="912578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36805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0"/>
          <p:cNvGraphicFramePr>
            <a:graphicFrameLocks noGrp="1"/>
          </p:cNvGraphicFramePr>
          <p:nvPr>
            <p:extLst>
              <p:ext uri="{D42A27DB-BD31-4B8C-83A1-F6EECF244321}">
                <p14:modId xmlns:p14="http://schemas.microsoft.com/office/powerpoint/2010/main" val="3713629503"/>
              </p:ext>
            </p:extLst>
          </p:nvPr>
        </p:nvGraphicFramePr>
        <p:xfrm>
          <a:off x="683568" y="411510"/>
          <a:ext cx="8064896" cy="4267200"/>
        </p:xfrm>
        <a:graphic>
          <a:graphicData uri="http://schemas.openxmlformats.org/drawingml/2006/table">
            <a:tbl>
              <a:tblPr>
                <a:tableStyleId>{2D5ABB26-0587-4C30-8999-92F81FD0307C}</a:tableStyleId>
              </a:tblPr>
              <a:tblGrid>
                <a:gridCol w="3811223"/>
                <a:gridCol w="4253673"/>
              </a:tblGrid>
              <a:tr h="0">
                <a:tc>
                  <a:txBody>
                    <a:bodyPr/>
                    <a:lstStyle>
                      <a:lvl1pPr>
                        <a:spcBef>
                          <a:spcPct val="20000"/>
                        </a:spcBef>
                        <a:buFont typeface="Arial" charset="0"/>
                        <a:defRPr sz="2800">
                          <a:solidFill>
                            <a:schemeClr val="tx1"/>
                          </a:solidFill>
                          <a:latin typeface="Calibri" pitchFamily="34" charset="0"/>
                          <a:ea typeface="新細明體" charset="-120"/>
                        </a:defRPr>
                      </a:lvl1pPr>
                      <a:lvl2pPr marL="742950" indent="-285750">
                        <a:spcBef>
                          <a:spcPct val="20000"/>
                        </a:spcBef>
                        <a:buFont typeface="Arial" charset="0"/>
                        <a:defRPr sz="2400">
                          <a:solidFill>
                            <a:schemeClr val="tx1"/>
                          </a:solidFill>
                          <a:latin typeface="Calibri" pitchFamily="34" charset="0"/>
                          <a:ea typeface="新細明體" charset="-120"/>
                        </a:defRPr>
                      </a:lvl2pPr>
                      <a:lvl3pPr marL="1143000" indent="-228600">
                        <a:spcBef>
                          <a:spcPct val="20000"/>
                        </a:spcBef>
                        <a:buFont typeface="Arial" charset="0"/>
                        <a:defRPr sz="2000">
                          <a:solidFill>
                            <a:schemeClr val="tx1"/>
                          </a:solidFill>
                          <a:latin typeface="Calibri" pitchFamily="34" charset="0"/>
                          <a:ea typeface="新細明體" charset="-120"/>
                        </a:defRPr>
                      </a:lvl3pPr>
                      <a:lvl4pPr marL="1600200" indent="-228600">
                        <a:spcBef>
                          <a:spcPct val="20000"/>
                        </a:spcBef>
                        <a:buFont typeface="Arial" charset="0"/>
                        <a:defRPr>
                          <a:solidFill>
                            <a:schemeClr val="tx1"/>
                          </a:solidFill>
                          <a:latin typeface="Calibri" pitchFamily="34" charset="0"/>
                          <a:ea typeface="新細明體" charset="-120"/>
                        </a:defRPr>
                      </a:lvl4pPr>
                      <a:lvl5pPr marL="2057400" indent="-228600">
                        <a:spcBef>
                          <a:spcPct val="20000"/>
                        </a:spcBef>
                        <a:buFont typeface="Arial" charset="0"/>
                        <a:defRPr>
                          <a:solidFill>
                            <a:schemeClr val="tx1"/>
                          </a:solidFill>
                          <a:latin typeface="Calibri" pitchFamily="34" charset="0"/>
                          <a:ea typeface="新細明體" charset="-120"/>
                        </a:defRPr>
                      </a:lvl5pPr>
                      <a:lvl6pPr marL="2514600" indent="-228600" fontAlgn="base">
                        <a:spcBef>
                          <a:spcPct val="20000"/>
                        </a:spcBef>
                        <a:spcAft>
                          <a:spcPct val="0"/>
                        </a:spcAft>
                        <a:buFont typeface="Arial" charset="0"/>
                        <a:defRPr>
                          <a:solidFill>
                            <a:schemeClr val="tx1"/>
                          </a:solidFill>
                          <a:latin typeface="Calibri" pitchFamily="34" charset="0"/>
                          <a:ea typeface="新細明體" charset="-120"/>
                        </a:defRPr>
                      </a:lvl6pPr>
                      <a:lvl7pPr marL="2971800" indent="-228600" fontAlgn="base">
                        <a:spcBef>
                          <a:spcPct val="20000"/>
                        </a:spcBef>
                        <a:spcAft>
                          <a:spcPct val="0"/>
                        </a:spcAft>
                        <a:buFont typeface="Arial" charset="0"/>
                        <a:defRPr>
                          <a:solidFill>
                            <a:schemeClr val="tx1"/>
                          </a:solidFill>
                          <a:latin typeface="Calibri" pitchFamily="34" charset="0"/>
                          <a:ea typeface="新細明體" charset="-120"/>
                        </a:defRPr>
                      </a:lvl7pPr>
                      <a:lvl8pPr marL="3429000" indent="-228600" fontAlgn="base">
                        <a:spcBef>
                          <a:spcPct val="20000"/>
                        </a:spcBef>
                        <a:spcAft>
                          <a:spcPct val="0"/>
                        </a:spcAft>
                        <a:buFont typeface="Arial" charset="0"/>
                        <a:defRPr>
                          <a:solidFill>
                            <a:schemeClr val="tx1"/>
                          </a:solidFill>
                          <a:latin typeface="Calibri" pitchFamily="34" charset="0"/>
                          <a:ea typeface="新細明體" charset="-120"/>
                        </a:defRPr>
                      </a:lvl8pPr>
                      <a:lvl9pPr marL="3886200" indent="-228600" fontAlgn="base">
                        <a:spcBef>
                          <a:spcPct val="20000"/>
                        </a:spcBef>
                        <a:spcAft>
                          <a:spcPct val="0"/>
                        </a:spcAft>
                        <a:buFont typeface="Arial" charset="0"/>
                        <a:defRPr>
                          <a:solidFill>
                            <a:schemeClr val="tx1"/>
                          </a:solidFill>
                          <a:latin typeface="Calibri"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u="none" strike="noStrike" cap="none" normalizeH="0" baseline="0" smtClean="0">
                          <a:ln>
                            <a:noFill/>
                          </a:ln>
                          <a:effectLst/>
                          <a:latin typeface="Adobe 繁黑體 Std B" pitchFamily="34" charset="-120"/>
                          <a:ea typeface="Adobe 繁黑體 Std B" pitchFamily="34" charset="-120"/>
                        </a:rPr>
                        <a:t>自願祭</a:t>
                      </a:r>
                      <a:r>
                        <a:rPr kumimoji="0" lang="en-US" altLang="zh-TW" sz="2800" u="none" strike="noStrike" cap="none" normalizeH="0" baseline="0" smtClean="0">
                          <a:ln>
                            <a:noFill/>
                          </a:ln>
                          <a:effectLst/>
                          <a:latin typeface="Adobe 繁黑體 Std B" pitchFamily="34" charset="-120"/>
                          <a:ea typeface="Adobe 繁黑體 Std B" pitchFamily="34" charset="-120"/>
                        </a:rPr>
                        <a:t>(Voluntary)</a:t>
                      </a:r>
                      <a:endParaRPr kumimoji="0" lang="en-US" altLang="zh-TW" sz="2800" b="1" i="0" u="none" strike="noStrike" cap="none" normalizeH="0" baseline="0" smtClean="0">
                        <a:ln>
                          <a:noFill/>
                        </a:ln>
                        <a:solidFill>
                          <a:schemeClr val="tx1"/>
                        </a:solidFill>
                        <a:effectLst/>
                        <a:latin typeface="Adobe 繁黑體 Std B" pitchFamily="34" charset="-120"/>
                        <a:ea typeface="Adobe 繁黑體 Std B" pitchFamily="34" charset="-120"/>
                      </a:endParaRPr>
                    </a:p>
                  </a:txBody>
                  <a:tcPr marL="17780" marR="17780" marT="0" marB="0" horzOverflow="overflow">
                    <a:lnL w="76200" cap="flat" cmpd="sng" algn="ctr">
                      <a:solidFill>
                        <a:schemeClr val="accent2">
                          <a:lumMod val="60000"/>
                          <a:lumOff val="40000"/>
                        </a:schemeClr>
                      </a:solidFill>
                      <a:prstDash val="solid"/>
                      <a:round/>
                      <a:headEnd type="none" w="med" len="med"/>
                      <a:tailEnd type="none" w="med" len="med"/>
                    </a:lnL>
                    <a:lnR w="76200" cap="flat" cmpd="sng" algn="ctr">
                      <a:solidFill>
                        <a:schemeClr val="accent2">
                          <a:lumMod val="60000"/>
                          <a:lumOff val="40000"/>
                        </a:schemeClr>
                      </a:solidFill>
                      <a:prstDash val="solid"/>
                      <a:round/>
                      <a:headEnd type="none" w="med" len="med"/>
                      <a:tailEnd type="none" w="med" len="med"/>
                    </a:lnR>
                    <a:lnT w="76200" cap="flat" cmpd="sng" algn="ctr">
                      <a:solidFill>
                        <a:schemeClr val="accent2">
                          <a:lumMod val="60000"/>
                          <a:lumOff val="40000"/>
                        </a:schemeClr>
                      </a:solidFill>
                      <a:prstDash val="solid"/>
                      <a:round/>
                      <a:headEnd type="none" w="med" len="med"/>
                      <a:tailEnd type="none" w="med" len="med"/>
                    </a:lnT>
                    <a:lnB w="76200" cap="flat" cmpd="sng" algn="ctr">
                      <a:solidFill>
                        <a:schemeClr val="accent2">
                          <a:lumMod val="60000"/>
                          <a:lumOff val="40000"/>
                        </a:schemeClr>
                      </a:solidFill>
                      <a:prstDash val="solid"/>
                      <a:round/>
                      <a:headEnd type="none" w="med" len="med"/>
                      <a:tailEnd type="none" w="med" len="med"/>
                    </a:lnB>
                  </a:tcPr>
                </a:tc>
                <a:tc>
                  <a:txBody>
                    <a:bodyPr/>
                    <a:lstStyle>
                      <a:lvl1pPr>
                        <a:spcBef>
                          <a:spcPct val="20000"/>
                        </a:spcBef>
                        <a:buFont typeface="Arial" charset="0"/>
                        <a:defRPr sz="2800">
                          <a:solidFill>
                            <a:schemeClr val="tx1"/>
                          </a:solidFill>
                          <a:latin typeface="Calibri" pitchFamily="34" charset="0"/>
                          <a:ea typeface="新細明體" charset="-120"/>
                        </a:defRPr>
                      </a:lvl1pPr>
                      <a:lvl2pPr marL="742950" indent="-285750">
                        <a:spcBef>
                          <a:spcPct val="20000"/>
                        </a:spcBef>
                        <a:buFont typeface="Arial" charset="0"/>
                        <a:defRPr sz="2400">
                          <a:solidFill>
                            <a:schemeClr val="tx1"/>
                          </a:solidFill>
                          <a:latin typeface="Calibri" pitchFamily="34" charset="0"/>
                          <a:ea typeface="新細明體" charset="-120"/>
                        </a:defRPr>
                      </a:lvl2pPr>
                      <a:lvl3pPr marL="1143000" indent="-228600">
                        <a:spcBef>
                          <a:spcPct val="20000"/>
                        </a:spcBef>
                        <a:buFont typeface="Arial" charset="0"/>
                        <a:defRPr sz="2000">
                          <a:solidFill>
                            <a:schemeClr val="tx1"/>
                          </a:solidFill>
                          <a:latin typeface="Calibri" pitchFamily="34" charset="0"/>
                          <a:ea typeface="新細明體" charset="-120"/>
                        </a:defRPr>
                      </a:lvl3pPr>
                      <a:lvl4pPr marL="1600200" indent="-228600">
                        <a:spcBef>
                          <a:spcPct val="20000"/>
                        </a:spcBef>
                        <a:buFont typeface="Arial" charset="0"/>
                        <a:defRPr>
                          <a:solidFill>
                            <a:schemeClr val="tx1"/>
                          </a:solidFill>
                          <a:latin typeface="Calibri" pitchFamily="34" charset="0"/>
                          <a:ea typeface="新細明體" charset="-120"/>
                        </a:defRPr>
                      </a:lvl4pPr>
                      <a:lvl5pPr marL="2057400" indent="-228600">
                        <a:spcBef>
                          <a:spcPct val="20000"/>
                        </a:spcBef>
                        <a:buFont typeface="Arial" charset="0"/>
                        <a:defRPr>
                          <a:solidFill>
                            <a:schemeClr val="tx1"/>
                          </a:solidFill>
                          <a:latin typeface="Calibri" pitchFamily="34" charset="0"/>
                          <a:ea typeface="新細明體" charset="-120"/>
                        </a:defRPr>
                      </a:lvl5pPr>
                      <a:lvl6pPr marL="2514600" indent="-228600" fontAlgn="base">
                        <a:spcBef>
                          <a:spcPct val="20000"/>
                        </a:spcBef>
                        <a:spcAft>
                          <a:spcPct val="0"/>
                        </a:spcAft>
                        <a:buFont typeface="Arial" charset="0"/>
                        <a:defRPr>
                          <a:solidFill>
                            <a:schemeClr val="tx1"/>
                          </a:solidFill>
                          <a:latin typeface="Calibri" pitchFamily="34" charset="0"/>
                          <a:ea typeface="新細明體" charset="-120"/>
                        </a:defRPr>
                      </a:lvl6pPr>
                      <a:lvl7pPr marL="2971800" indent="-228600" fontAlgn="base">
                        <a:spcBef>
                          <a:spcPct val="20000"/>
                        </a:spcBef>
                        <a:spcAft>
                          <a:spcPct val="0"/>
                        </a:spcAft>
                        <a:buFont typeface="Arial" charset="0"/>
                        <a:defRPr>
                          <a:solidFill>
                            <a:schemeClr val="tx1"/>
                          </a:solidFill>
                          <a:latin typeface="Calibri" pitchFamily="34" charset="0"/>
                          <a:ea typeface="新細明體" charset="-120"/>
                        </a:defRPr>
                      </a:lvl7pPr>
                      <a:lvl8pPr marL="3429000" indent="-228600" fontAlgn="base">
                        <a:spcBef>
                          <a:spcPct val="20000"/>
                        </a:spcBef>
                        <a:spcAft>
                          <a:spcPct val="0"/>
                        </a:spcAft>
                        <a:buFont typeface="Arial" charset="0"/>
                        <a:defRPr>
                          <a:solidFill>
                            <a:schemeClr val="tx1"/>
                          </a:solidFill>
                          <a:latin typeface="Calibri" pitchFamily="34" charset="0"/>
                          <a:ea typeface="新細明體" charset="-120"/>
                        </a:defRPr>
                      </a:lvl8pPr>
                      <a:lvl9pPr marL="3886200" indent="-228600" fontAlgn="base">
                        <a:spcBef>
                          <a:spcPct val="20000"/>
                        </a:spcBef>
                        <a:spcAft>
                          <a:spcPct val="0"/>
                        </a:spcAft>
                        <a:buFont typeface="Arial" charset="0"/>
                        <a:defRPr>
                          <a:solidFill>
                            <a:schemeClr val="tx1"/>
                          </a:solidFill>
                          <a:latin typeface="Calibri"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u="none" strike="noStrike" cap="none" normalizeH="0" baseline="0" smtClean="0">
                          <a:ln>
                            <a:noFill/>
                          </a:ln>
                          <a:effectLst/>
                          <a:latin typeface="Adobe 繁黑體 Std B" pitchFamily="34" charset="-120"/>
                          <a:ea typeface="Adobe 繁黑體 Std B" pitchFamily="34" charset="-120"/>
                        </a:rPr>
                        <a:t>強制祭</a:t>
                      </a:r>
                      <a:r>
                        <a:rPr kumimoji="0" lang="en-US" altLang="zh-TW" sz="2800" u="none" strike="noStrike" cap="none" normalizeH="0" baseline="0" smtClean="0">
                          <a:ln>
                            <a:noFill/>
                          </a:ln>
                          <a:effectLst/>
                          <a:latin typeface="Adobe 繁黑體 Std B" pitchFamily="34" charset="-120"/>
                          <a:ea typeface="Adobe 繁黑體 Std B" pitchFamily="34" charset="-120"/>
                        </a:rPr>
                        <a:t>(Mandatory)</a:t>
                      </a:r>
                      <a:endParaRPr kumimoji="0" lang="en-US" altLang="zh-TW" sz="2800" b="1" i="0" u="none" strike="noStrike" cap="none" normalizeH="0" baseline="0" smtClean="0">
                        <a:ln>
                          <a:noFill/>
                        </a:ln>
                        <a:solidFill>
                          <a:schemeClr val="tx1"/>
                        </a:solidFill>
                        <a:effectLst/>
                        <a:latin typeface="Adobe 繁黑體 Std B" pitchFamily="34" charset="-120"/>
                        <a:ea typeface="Adobe 繁黑體 Std B" pitchFamily="34" charset="-120"/>
                      </a:endParaRPr>
                    </a:p>
                  </a:txBody>
                  <a:tcPr marL="17780" marR="17780" marT="0" marB="0" horzOverflow="overflow">
                    <a:lnL w="76200" cap="flat" cmpd="sng" algn="ctr">
                      <a:solidFill>
                        <a:schemeClr val="accent2">
                          <a:lumMod val="60000"/>
                          <a:lumOff val="40000"/>
                        </a:schemeClr>
                      </a:solidFill>
                      <a:prstDash val="solid"/>
                      <a:round/>
                      <a:headEnd type="none" w="med" len="med"/>
                      <a:tailEnd type="none" w="med" len="med"/>
                    </a:lnL>
                    <a:lnR w="76200" cap="flat" cmpd="sng" algn="ctr">
                      <a:solidFill>
                        <a:schemeClr val="accent2">
                          <a:lumMod val="60000"/>
                          <a:lumOff val="40000"/>
                        </a:schemeClr>
                      </a:solidFill>
                      <a:prstDash val="solid"/>
                      <a:round/>
                      <a:headEnd type="none" w="med" len="med"/>
                      <a:tailEnd type="none" w="med" len="med"/>
                    </a:lnR>
                    <a:lnT w="76200" cap="flat" cmpd="sng" algn="ctr">
                      <a:solidFill>
                        <a:schemeClr val="accent2">
                          <a:lumMod val="60000"/>
                          <a:lumOff val="40000"/>
                        </a:schemeClr>
                      </a:solidFill>
                      <a:prstDash val="solid"/>
                      <a:round/>
                      <a:headEnd type="none" w="med" len="med"/>
                      <a:tailEnd type="none" w="med" len="med"/>
                    </a:lnT>
                    <a:lnB w="76200" cap="flat" cmpd="sng" algn="ctr">
                      <a:solidFill>
                        <a:schemeClr val="accent2">
                          <a:lumMod val="60000"/>
                          <a:lumOff val="40000"/>
                        </a:schemeClr>
                      </a:solidFill>
                      <a:prstDash val="solid"/>
                      <a:round/>
                      <a:headEnd type="none" w="med" len="med"/>
                      <a:tailEnd type="none" w="med" len="med"/>
                    </a:lnB>
                  </a:tcPr>
                </a:tc>
              </a:tr>
              <a:tr h="0">
                <a:tc>
                  <a:txBody>
                    <a:bodyPr/>
                    <a:lstStyle>
                      <a:lvl1pPr>
                        <a:spcBef>
                          <a:spcPct val="20000"/>
                        </a:spcBef>
                        <a:buFont typeface="Arial" charset="0"/>
                        <a:defRPr sz="2800">
                          <a:solidFill>
                            <a:schemeClr val="tx1"/>
                          </a:solidFill>
                          <a:latin typeface="Calibri" pitchFamily="34" charset="0"/>
                          <a:ea typeface="新細明體" charset="-120"/>
                        </a:defRPr>
                      </a:lvl1pPr>
                      <a:lvl2pPr marL="742950" indent="-285750">
                        <a:spcBef>
                          <a:spcPct val="20000"/>
                        </a:spcBef>
                        <a:buFont typeface="Arial" charset="0"/>
                        <a:defRPr sz="2400">
                          <a:solidFill>
                            <a:schemeClr val="tx1"/>
                          </a:solidFill>
                          <a:latin typeface="Calibri" pitchFamily="34" charset="0"/>
                          <a:ea typeface="新細明體" charset="-120"/>
                        </a:defRPr>
                      </a:lvl2pPr>
                      <a:lvl3pPr marL="1143000" indent="-228600">
                        <a:spcBef>
                          <a:spcPct val="20000"/>
                        </a:spcBef>
                        <a:buFont typeface="Arial" charset="0"/>
                        <a:defRPr sz="2000">
                          <a:solidFill>
                            <a:schemeClr val="tx1"/>
                          </a:solidFill>
                          <a:latin typeface="Calibri" pitchFamily="34" charset="0"/>
                          <a:ea typeface="新細明體" charset="-120"/>
                        </a:defRPr>
                      </a:lvl3pPr>
                      <a:lvl4pPr marL="1600200" indent="-228600">
                        <a:spcBef>
                          <a:spcPct val="20000"/>
                        </a:spcBef>
                        <a:buFont typeface="Arial" charset="0"/>
                        <a:defRPr>
                          <a:solidFill>
                            <a:schemeClr val="tx1"/>
                          </a:solidFill>
                          <a:latin typeface="Calibri" pitchFamily="34" charset="0"/>
                          <a:ea typeface="新細明體" charset="-120"/>
                        </a:defRPr>
                      </a:lvl4pPr>
                      <a:lvl5pPr marL="2057400" indent="-228600">
                        <a:spcBef>
                          <a:spcPct val="20000"/>
                        </a:spcBef>
                        <a:buFont typeface="Arial" charset="0"/>
                        <a:defRPr>
                          <a:solidFill>
                            <a:schemeClr val="tx1"/>
                          </a:solidFill>
                          <a:latin typeface="Calibri" pitchFamily="34" charset="0"/>
                          <a:ea typeface="新細明體" charset="-120"/>
                        </a:defRPr>
                      </a:lvl5pPr>
                      <a:lvl6pPr marL="2514600" indent="-228600" fontAlgn="base">
                        <a:spcBef>
                          <a:spcPct val="20000"/>
                        </a:spcBef>
                        <a:spcAft>
                          <a:spcPct val="0"/>
                        </a:spcAft>
                        <a:buFont typeface="Arial" charset="0"/>
                        <a:defRPr>
                          <a:solidFill>
                            <a:schemeClr val="tx1"/>
                          </a:solidFill>
                          <a:latin typeface="Calibri" pitchFamily="34" charset="0"/>
                          <a:ea typeface="新細明體" charset="-120"/>
                        </a:defRPr>
                      </a:lvl6pPr>
                      <a:lvl7pPr marL="2971800" indent="-228600" fontAlgn="base">
                        <a:spcBef>
                          <a:spcPct val="20000"/>
                        </a:spcBef>
                        <a:spcAft>
                          <a:spcPct val="0"/>
                        </a:spcAft>
                        <a:buFont typeface="Arial" charset="0"/>
                        <a:defRPr>
                          <a:solidFill>
                            <a:schemeClr val="tx1"/>
                          </a:solidFill>
                          <a:latin typeface="Calibri" pitchFamily="34" charset="0"/>
                          <a:ea typeface="新細明體" charset="-120"/>
                        </a:defRPr>
                      </a:lvl7pPr>
                      <a:lvl8pPr marL="3429000" indent="-228600" fontAlgn="base">
                        <a:spcBef>
                          <a:spcPct val="20000"/>
                        </a:spcBef>
                        <a:spcAft>
                          <a:spcPct val="0"/>
                        </a:spcAft>
                        <a:buFont typeface="Arial" charset="0"/>
                        <a:defRPr>
                          <a:solidFill>
                            <a:schemeClr val="tx1"/>
                          </a:solidFill>
                          <a:latin typeface="Calibri" pitchFamily="34" charset="0"/>
                          <a:ea typeface="新細明體" charset="-120"/>
                        </a:defRPr>
                      </a:lvl8pPr>
                      <a:lvl9pPr marL="3886200" indent="-228600" fontAlgn="base">
                        <a:spcBef>
                          <a:spcPct val="20000"/>
                        </a:spcBef>
                        <a:spcAft>
                          <a:spcPct val="0"/>
                        </a:spcAft>
                        <a:buFont typeface="Arial" charset="0"/>
                        <a:defRPr>
                          <a:solidFill>
                            <a:schemeClr val="tx1"/>
                          </a:solidFill>
                          <a:latin typeface="Calibri" pitchFamily="34"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u="none" strike="noStrike" cap="none" normalizeH="0" baseline="0" smtClean="0">
                          <a:ln>
                            <a:noFill/>
                          </a:ln>
                          <a:effectLst/>
                          <a:latin typeface="Adobe 繁黑體 Std B" pitchFamily="34" charset="-120"/>
                          <a:ea typeface="Adobe 繁黑體 Std B" pitchFamily="34" charset="-120"/>
                        </a:rPr>
                        <a:t>1. </a:t>
                      </a:r>
                      <a:r>
                        <a:rPr kumimoji="0" lang="zh-TW" altLang="en-US" sz="2800" u="none" strike="noStrike" cap="none" normalizeH="0" baseline="0" smtClean="0">
                          <a:ln>
                            <a:noFill/>
                          </a:ln>
                          <a:effectLst/>
                          <a:latin typeface="Adobe 繁黑體 Std B" pitchFamily="34" charset="-120"/>
                          <a:ea typeface="Adobe 繁黑體 Std B" pitchFamily="34" charset="-120"/>
                        </a:rPr>
                        <a:t>燔祭</a:t>
                      </a:r>
                      <a:r>
                        <a:rPr kumimoji="0" lang="en-US" altLang="zh-TW" sz="2800" u="none" strike="noStrike" cap="none" normalizeH="0" baseline="0" smtClean="0">
                          <a:ln>
                            <a:noFill/>
                          </a:ln>
                          <a:effectLst/>
                          <a:latin typeface="Adobe 繁黑體 Std B" pitchFamily="34" charset="-120"/>
                          <a:ea typeface="Adobe 繁黑體 Std B" pitchFamily="34" charset="-120"/>
                        </a:rPr>
                        <a:t>(Olah)</a:t>
                      </a:r>
                      <a:r>
                        <a:rPr kumimoji="0" lang="zh-TW" altLang="en-US" sz="2800" u="none" strike="noStrike" cap="none" normalizeH="0" baseline="0" smtClean="0">
                          <a:ln>
                            <a:noFill/>
                          </a:ln>
                          <a:effectLst/>
                          <a:latin typeface="Adobe 繁黑體 Std B" pitchFamily="34" charset="-120"/>
                          <a:ea typeface="Adobe 繁黑體 Std B" pitchFamily="34" charset="-120"/>
                        </a:rPr>
                        <a:t>：</a:t>
                      </a:r>
                    </a:p>
                    <a:p>
                      <a:pPr marL="0" marR="0" lvl="0" indent="0" algn="l" defTabSz="914400" rtl="0" eaLnBrk="1" fontAlgn="base" latinLnBrk="0" hangingPunct="1">
                        <a:lnSpc>
                          <a:spcPct val="100000"/>
                        </a:lnSpc>
                        <a:spcBef>
                          <a:spcPct val="0"/>
                        </a:spcBef>
                        <a:spcAft>
                          <a:spcPct val="0"/>
                        </a:spcAft>
                        <a:buClrTx/>
                        <a:buSzTx/>
                        <a:buFont typeface="Calibri" pitchFamily="34" charset="0"/>
                        <a:buAutoNum type="alphaLcPeriod"/>
                        <a:tabLst/>
                      </a:pPr>
                      <a:r>
                        <a:rPr kumimoji="0" lang="zh-TW" altLang="en-US" sz="2800" u="none" strike="noStrike" cap="none" normalizeH="0" baseline="0" smtClean="0">
                          <a:ln>
                            <a:noFill/>
                          </a:ln>
                          <a:effectLst/>
                          <a:latin typeface="Adobe 繁黑體 Std B" pitchFamily="34" charset="-120"/>
                          <a:ea typeface="Adobe 繁黑體 Std B" pitchFamily="34" charset="-120"/>
                        </a:rPr>
                        <a:t>獻牛</a:t>
                      </a:r>
                    </a:p>
                    <a:p>
                      <a:pPr marL="0" marR="0" lvl="0" indent="0" algn="l" defTabSz="914400" rtl="0" eaLnBrk="1" fontAlgn="base" latinLnBrk="0" hangingPunct="1">
                        <a:lnSpc>
                          <a:spcPct val="100000"/>
                        </a:lnSpc>
                        <a:spcBef>
                          <a:spcPct val="0"/>
                        </a:spcBef>
                        <a:spcAft>
                          <a:spcPct val="0"/>
                        </a:spcAft>
                        <a:buClrTx/>
                        <a:buSzTx/>
                        <a:buFont typeface="Calibri" pitchFamily="34" charset="0"/>
                        <a:buAutoNum type="alphaLcPeriod"/>
                        <a:tabLst/>
                      </a:pPr>
                      <a:r>
                        <a:rPr kumimoji="0" lang="zh-TW" altLang="en-US" sz="2800" u="none" strike="noStrike" cap="none" normalizeH="0" baseline="0" smtClean="0">
                          <a:ln>
                            <a:noFill/>
                          </a:ln>
                          <a:effectLst/>
                          <a:latin typeface="Adobe 繁黑體 Std B" pitchFamily="34" charset="-120"/>
                          <a:ea typeface="Adobe 繁黑體 Std B" pitchFamily="34" charset="-120"/>
                        </a:rPr>
                        <a:t>獻綿羊或山羊</a:t>
                      </a:r>
                    </a:p>
                    <a:p>
                      <a:pPr marL="0" marR="0" lvl="0" indent="0" algn="l" defTabSz="914400" rtl="0" eaLnBrk="1" fontAlgn="base" latinLnBrk="0" hangingPunct="1">
                        <a:lnSpc>
                          <a:spcPct val="100000"/>
                        </a:lnSpc>
                        <a:spcBef>
                          <a:spcPct val="0"/>
                        </a:spcBef>
                        <a:spcAft>
                          <a:spcPct val="0"/>
                        </a:spcAft>
                        <a:buClrTx/>
                        <a:buSzTx/>
                        <a:buFont typeface="Calibri" pitchFamily="34" charset="0"/>
                        <a:buAutoNum type="alphaLcPeriod"/>
                        <a:tabLst/>
                      </a:pPr>
                      <a:r>
                        <a:rPr kumimoji="0" lang="zh-TW" altLang="en-US" sz="2800" u="none" strike="noStrike" cap="none" normalizeH="0" baseline="0" smtClean="0">
                          <a:ln>
                            <a:noFill/>
                          </a:ln>
                          <a:effectLst/>
                          <a:latin typeface="Adobe 繁黑體 Std B" pitchFamily="34" charset="-120"/>
                          <a:ea typeface="Adobe 繁黑體 Std B" pitchFamily="34" charset="-120"/>
                        </a:rPr>
                        <a:t>獻鳥</a:t>
                      </a:r>
                      <a:endParaRPr kumimoji="0" lang="zh-TW" altLang="en-US" sz="2800" b="0" i="0" u="none" strike="noStrike" cap="none" normalizeH="0" baseline="0" smtClean="0">
                        <a:ln>
                          <a:noFill/>
                        </a:ln>
                        <a:solidFill>
                          <a:schemeClr val="tx1"/>
                        </a:solidFill>
                        <a:effectLst/>
                        <a:latin typeface="Adobe 繁黑體 Std B" pitchFamily="34" charset="-120"/>
                        <a:ea typeface="Adobe 繁黑體 Std B" pitchFamily="34" charset="-120"/>
                      </a:endParaRPr>
                    </a:p>
                  </a:txBody>
                  <a:tcPr marL="17780" marR="17780" marT="0" marB="0" horzOverflow="overflow">
                    <a:lnL w="76200" cap="flat" cmpd="sng" algn="ctr">
                      <a:solidFill>
                        <a:schemeClr val="accent2">
                          <a:lumMod val="60000"/>
                          <a:lumOff val="40000"/>
                        </a:schemeClr>
                      </a:solidFill>
                      <a:prstDash val="solid"/>
                      <a:round/>
                      <a:headEnd type="none" w="med" len="med"/>
                      <a:tailEnd type="none" w="med" len="med"/>
                    </a:lnL>
                    <a:lnR w="76200" cap="flat" cmpd="sng" algn="ctr">
                      <a:solidFill>
                        <a:schemeClr val="accent2">
                          <a:lumMod val="60000"/>
                          <a:lumOff val="40000"/>
                        </a:schemeClr>
                      </a:solidFill>
                      <a:prstDash val="solid"/>
                      <a:round/>
                      <a:headEnd type="none" w="med" len="med"/>
                      <a:tailEnd type="none" w="med" len="med"/>
                    </a:lnR>
                    <a:lnT w="76200" cap="flat" cmpd="sng" algn="ctr">
                      <a:solidFill>
                        <a:schemeClr val="accent2">
                          <a:lumMod val="60000"/>
                          <a:lumOff val="40000"/>
                        </a:schemeClr>
                      </a:solidFill>
                      <a:prstDash val="solid"/>
                      <a:round/>
                      <a:headEnd type="none" w="med" len="med"/>
                      <a:tailEnd type="none" w="med" len="med"/>
                    </a:lnT>
                    <a:lnB w="76200" cap="flat" cmpd="sng" algn="ctr">
                      <a:solidFill>
                        <a:schemeClr val="accent2">
                          <a:lumMod val="60000"/>
                          <a:lumOff val="40000"/>
                        </a:schemeClr>
                      </a:solidFill>
                      <a:prstDash val="solid"/>
                      <a:round/>
                      <a:headEnd type="none" w="med" len="med"/>
                      <a:tailEnd type="none" w="med" len="med"/>
                    </a:lnB>
                  </a:tcPr>
                </a:tc>
                <a:tc>
                  <a:txBody>
                    <a:bodyPr/>
                    <a:lstStyle>
                      <a:lvl1pPr>
                        <a:spcBef>
                          <a:spcPct val="20000"/>
                        </a:spcBef>
                        <a:buFont typeface="Arial" charset="0"/>
                        <a:defRPr sz="2800">
                          <a:solidFill>
                            <a:schemeClr val="tx1"/>
                          </a:solidFill>
                          <a:latin typeface="Calibri" pitchFamily="34" charset="0"/>
                          <a:ea typeface="新細明體" charset="-120"/>
                        </a:defRPr>
                      </a:lvl1pPr>
                      <a:lvl2pPr marL="742950" indent="-285750">
                        <a:spcBef>
                          <a:spcPct val="20000"/>
                        </a:spcBef>
                        <a:buFont typeface="Arial" charset="0"/>
                        <a:defRPr sz="2400">
                          <a:solidFill>
                            <a:schemeClr val="tx1"/>
                          </a:solidFill>
                          <a:latin typeface="Calibri" pitchFamily="34" charset="0"/>
                          <a:ea typeface="新細明體" charset="-120"/>
                        </a:defRPr>
                      </a:lvl2pPr>
                      <a:lvl3pPr marL="1143000" indent="-228600">
                        <a:spcBef>
                          <a:spcPct val="20000"/>
                        </a:spcBef>
                        <a:buFont typeface="Arial" charset="0"/>
                        <a:defRPr sz="2000">
                          <a:solidFill>
                            <a:schemeClr val="tx1"/>
                          </a:solidFill>
                          <a:latin typeface="Calibri" pitchFamily="34" charset="0"/>
                          <a:ea typeface="新細明體" charset="-120"/>
                        </a:defRPr>
                      </a:lvl3pPr>
                      <a:lvl4pPr marL="1600200" indent="-228600">
                        <a:spcBef>
                          <a:spcPct val="20000"/>
                        </a:spcBef>
                        <a:buFont typeface="Arial" charset="0"/>
                        <a:defRPr>
                          <a:solidFill>
                            <a:schemeClr val="tx1"/>
                          </a:solidFill>
                          <a:latin typeface="Calibri" pitchFamily="34" charset="0"/>
                          <a:ea typeface="新細明體" charset="-120"/>
                        </a:defRPr>
                      </a:lvl4pPr>
                      <a:lvl5pPr marL="2057400" indent="-228600">
                        <a:spcBef>
                          <a:spcPct val="20000"/>
                        </a:spcBef>
                        <a:buFont typeface="Arial" charset="0"/>
                        <a:defRPr>
                          <a:solidFill>
                            <a:schemeClr val="tx1"/>
                          </a:solidFill>
                          <a:latin typeface="Calibri" pitchFamily="34" charset="0"/>
                          <a:ea typeface="新細明體" charset="-120"/>
                        </a:defRPr>
                      </a:lvl5pPr>
                      <a:lvl6pPr marL="2514600" indent="-228600" fontAlgn="base">
                        <a:spcBef>
                          <a:spcPct val="20000"/>
                        </a:spcBef>
                        <a:spcAft>
                          <a:spcPct val="0"/>
                        </a:spcAft>
                        <a:buFont typeface="Arial" charset="0"/>
                        <a:defRPr>
                          <a:solidFill>
                            <a:schemeClr val="tx1"/>
                          </a:solidFill>
                          <a:latin typeface="Calibri" pitchFamily="34" charset="0"/>
                          <a:ea typeface="新細明體" charset="-120"/>
                        </a:defRPr>
                      </a:lvl6pPr>
                      <a:lvl7pPr marL="2971800" indent="-228600" fontAlgn="base">
                        <a:spcBef>
                          <a:spcPct val="20000"/>
                        </a:spcBef>
                        <a:spcAft>
                          <a:spcPct val="0"/>
                        </a:spcAft>
                        <a:buFont typeface="Arial" charset="0"/>
                        <a:defRPr>
                          <a:solidFill>
                            <a:schemeClr val="tx1"/>
                          </a:solidFill>
                          <a:latin typeface="Calibri" pitchFamily="34" charset="0"/>
                          <a:ea typeface="新細明體" charset="-120"/>
                        </a:defRPr>
                      </a:lvl7pPr>
                      <a:lvl8pPr marL="3429000" indent="-228600" fontAlgn="base">
                        <a:spcBef>
                          <a:spcPct val="20000"/>
                        </a:spcBef>
                        <a:spcAft>
                          <a:spcPct val="0"/>
                        </a:spcAft>
                        <a:buFont typeface="Arial" charset="0"/>
                        <a:defRPr>
                          <a:solidFill>
                            <a:schemeClr val="tx1"/>
                          </a:solidFill>
                          <a:latin typeface="Calibri" pitchFamily="34" charset="0"/>
                          <a:ea typeface="新細明體" charset="-120"/>
                        </a:defRPr>
                      </a:lvl8pPr>
                      <a:lvl9pPr marL="3886200" indent="-228600" fontAlgn="base">
                        <a:spcBef>
                          <a:spcPct val="20000"/>
                        </a:spcBef>
                        <a:spcAft>
                          <a:spcPct val="0"/>
                        </a:spcAft>
                        <a:buFont typeface="Arial" charset="0"/>
                        <a:defRPr>
                          <a:solidFill>
                            <a:schemeClr val="tx1"/>
                          </a:solidFill>
                          <a:latin typeface="Calibri" pitchFamily="34"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u="none" strike="noStrike" cap="none" normalizeH="0" baseline="0" smtClean="0">
                          <a:ln>
                            <a:noFill/>
                          </a:ln>
                          <a:effectLst/>
                          <a:latin typeface="Adobe 繁黑體 Std B" pitchFamily="34" charset="-120"/>
                          <a:ea typeface="Adobe 繁黑體 Std B" pitchFamily="34" charset="-120"/>
                        </a:rPr>
                        <a:t>4. </a:t>
                      </a:r>
                      <a:r>
                        <a:rPr kumimoji="0" lang="zh-TW" altLang="en-US" sz="2800" u="none" strike="noStrike" cap="none" normalizeH="0" baseline="0" smtClean="0">
                          <a:ln>
                            <a:noFill/>
                          </a:ln>
                          <a:effectLst/>
                          <a:latin typeface="Adobe 繁黑體 Std B" pitchFamily="34" charset="-120"/>
                          <a:ea typeface="Adobe 繁黑體 Std B" pitchFamily="34" charset="-120"/>
                        </a:rPr>
                        <a:t>贖罪祭</a:t>
                      </a:r>
                      <a:r>
                        <a:rPr kumimoji="0" lang="en-US" altLang="zh-TW" sz="2800" u="none" strike="noStrike" cap="none" normalizeH="0" baseline="0" smtClean="0">
                          <a:ln>
                            <a:noFill/>
                          </a:ln>
                          <a:effectLst/>
                          <a:latin typeface="Adobe 繁黑體 Std B" pitchFamily="34" charset="-120"/>
                          <a:ea typeface="Adobe 繁黑體 Std B" pitchFamily="34" charset="-120"/>
                        </a:rPr>
                        <a:t>(Chatat)</a:t>
                      </a:r>
                      <a:r>
                        <a:rPr kumimoji="0" lang="zh-TW" altLang="en-US" sz="2800" u="none" strike="noStrike" cap="none" normalizeH="0" baseline="0" smtClean="0">
                          <a:ln>
                            <a:noFill/>
                          </a:ln>
                          <a:effectLst/>
                          <a:latin typeface="Adobe 繁黑體 Std B" pitchFamily="34" charset="-120"/>
                          <a:ea typeface="Adobe 繁黑體 Std B" pitchFamily="34" charset="-120"/>
                        </a:rPr>
                        <a:t>：</a:t>
                      </a:r>
                    </a:p>
                    <a:p>
                      <a:pPr marL="0" marR="0" lvl="0" indent="0" algn="l" defTabSz="914400" rtl="0" eaLnBrk="1" fontAlgn="base" latinLnBrk="0" hangingPunct="1">
                        <a:lnSpc>
                          <a:spcPct val="100000"/>
                        </a:lnSpc>
                        <a:spcBef>
                          <a:spcPct val="0"/>
                        </a:spcBef>
                        <a:spcAft>
                          <a:spcPct val="0"/>
                        </a:spcAft>
                        <a:buClrTx/>
                        <a:buSzTx/>
                        <a:buFont typeface="Calibri" pitchFamily="34" charset="0"/>
                        <a:buAutoNum type="alphaLcPeriod"/>
                        <a:tabLst/>
                      </a:pPr>
                      <a:r>
                        <a:rPr kumimoji="0" lang="zh-TW" altLang="en-US" sz="2800" u="none" strike="noStrike" cap="none" normalizeH="0" baseline="0" smtClean="0">
                          <a:ln>
                            <a:noFill/>
                          </a:ln>
                          <a:effectLst/>
                          <a:latin typeface="Adobe 繁黑體 Std B" pitchFamily="34" charset="-120"/>
                          <a:ea typeface="Adobe 繁黑體 Std B" pitchFamily="34" charset="-120"/>
                        </a:rPr>
                        <a:t>誤犯的罪</a:t>
                      </a:r>
                    </a:p>
                    <a:p>
                      <a:pPr marL="0" marR="0" lvl="0" indent="0" algn="l" defTabSz="914400" rtl="0" eaLnBrk="1" fontAlgn="base" latinLnBrk="0" hangingPunct="1">
                        <a:lnSpc>
                          <a:spcPct val="100000"/>
                        </a:lnSpc>
                        <a:spcBef>
                          <a:spcPct val="0"/>
                        </a:spcBef>
                        <a:spcAft>
                          <a:spcPct val="0"/>
                        </a:spcAft>
                        <a:buClrTx/>
                        <a:buSzTx/>
                        <a:buFont typeface="Calibri" pitchFamily="34" charset="0"/>
                        <a:buAutoNum type="alphaLcPeriod"/>
                        <a:tabLst/>
                      </a:pPr>
                      <a:r>
                        <a:rPr kumimoji="0" lang="zh-TW" altLang="en-US" sz="2800" u="none" strike="noStrike" cap="none" normalizeH="0" baseline="0" smtClean="0">
                          <a:ln>
                            <a:noFill/>
                          </a:ln>
                          <a:effectLst/>
                          <a:latin typeface="Adobe 繁黑體 Std B" pitchFamily="34" charset="-120"/>
                          <a:ea typeface="Adobe 繁黑體 Std B" pitchFamily="34" charset="-120"/>
                        </a:rPr>
                        <a:t>特殊罪行</a:t>
                      </a:r>
                      <a:endParaRPr kumimoji="0" lang="zh-TW" altLang="en-US" sz="2800" b="0" i="0" u="none" strike="noStrike" cap="none" normalizeH="0" baseline="0" smtClean="0">
                        <a:ln>
                          <a:noFill/>
                        </a:ln>
                        <a:solidFill>
                          <a:schemeClr val="tx1"/>
                        </a:solidFill>
                        <a:effectLst/>
                        <a:latin typeface="Adobe 繁黑體 Std B" pitchFamily="34" charset="-120"/>
                        <a:ea typeface="Adobe 繁黑體 Std B" pitchFamily="34" charset="-120"/>
                      </a:endParaRPr>
                    </a:p>
                  </a:txBody>
                  <a:tcPr marL="17780" marR="17780" marT="0" marB="0" horzOverflow="overflow">
                    <a:lnL w="76200" cap="flat" cmpd="sng" algn="ctr">
                      <a:solidFill>
                        <a:schemeClr val="accent2">
                          <a:lumMod val="60000"/>
                          <a:lumOff val="40000"/>
                        </a:schemeClr>
                      </a:solidFill>
                      <a:prstDash val="solid"/>
                      <a:round/>
                      <a:headEnd type="none" w="med" len="med"/>
                      <a:tailEnd type="none" w="med" len="med"/>
                    </a:lnL>
                    <a:lnR w="76200" cap="flat" cmpd="sng" algn="ctr">
                      <a:solidFill>
                        <a:schemeClr val="accent2">
                          <a:lumMod val="60000"/>
                          <a:lumOff val="40000"/>
                        </a:schemeClr>
                      </a:solidFill>
                      <a:prstDash val="solid"/>
                      <a:round/>
                      <a:headEnd type="none" w="med" len="med"/>
                      <a:tailEnd type="none" w="med" len="med"/>
                    </a:lnR>
                    <a:lnT w="76200" cap="flat" cmpd="sng" algn="ctr">
                      <a:solidFill>
                        <a:schemeClr val="accent2">
                          <a:lumMod val="60000"/>
                          <a:lumOff val="40000"/>
                        </a:schemeClr>
                      </a:solidFill>
                      <a:prstDash val="solid"/>
                      <a:round/>
                      <a:headEnd type="none" w="med" len="med"/>
                      <a:tailEnd type="none" w="med" len="med"/>
                    </a:lnT>
                    <a:lnB w="76200" cap="flat" cmpd="sng" algn="ctr">
                      <a:solidFill>
                        <a:schemeClr val="accent2">
                          <a:lumMod val="60000"/>
                          <a:lumOff val="40000"/>
                        </a:schemeClr>
                      </a:solidFill>
                      <a:prstDash val="solid"/>
                      <a:round/>
                      <a:headEnd type="none" w="med" len="med"/>
                      <a:tailEnd type="none" w="med" len="med"/>
                    </a:lnB>
                  </a:tcPr>
                </a:tc>
              </a:tr>
              <a:tr h="0">
                <a:tc>
                  <a:txBody>
                    <a:bodyPr/>
                    <a:lstStyle>
                      <a:lvl1pPr>
                        <a:spcBef>
                          <a:spcPct val="20000"/>
                        </a:spcBef>
                        <a:buFont typeface="Arial" charset="0"/>
                        <a:defRPr sz="2800">
                          <a:solidFill>
                            <a:schemeClr val="tx1"/>
                          </a:solidFill>
                          <a:latin typeface="Calibri" pitchFamily="34" charset="0"/>
                          <a:ea typeface="新細明體" charset="-120"/>
                        </a:defRPr>
                      </a:lvl1pPr>
                      <a:lvl2pPr marL="742950" indent="-285750">
                        <a:spcBef>
                          <a:spcPct val="20000"/>
                        </a:spcBef>
                        <a:buFont typeface="Arial" charset="0"/>
                        <a:defRPr sz="2400">
                          <a:solidFill>
                            <a:schemeClr val="tx1"/>
                          </a:solidFill>
                          <a:latin typeface="Calibri" pitchFamily="34" charset="0"/>
                          <a:ea typeface="新細明體" charset="-120"/>
                        </a:defRPr>
                      </a:lvl2pPr>
                      <a:lvl3pPr marL="1143000" indent="-228600">
                        <a:spcBef>
                          <a:spcPct val="20000"/>
                        </a:spcBef>
                        <a:buFont typeface="Arial" charset="0"/>
                        <a:defRPr sz="2000">
                          <a:solidFill>
                            <a:schemeClr val="tx1"/>
                          </a:solidFill>
                          <a:latin typeface="Calibri" pitchFamily="34" charset="0"/>
                          <a:ea typeface="新細明體" charset="-120"/>
                        </a:defRPr>
                      </a:lvl3pPr>
                      <a:lvl4pPr marL="1600200" indent="-228600">
                        <a:spcBef>
                          <a:spcPct val="20000"/>
                        </a:spcBef>
                        <a:buFont typeface="Arial" charset="0"/>
                        <a:defRPr>
                          <a:solidFill>
                            <a:schemeClr val="tx1"/>
                          </a:solidFill>
                          <a:latin typeface="Calibri" pitchFamily="34" charset="0"/>
                          <a:ea typeface="新細明體" charset="-120"/>
                        </a:defRPr>
                      </a:lvl4pPr>
                      <a:lvl5pPr marL="2057400" indent="-228600">
                        <a:spcBef>
                          <a:spcPct val="20000"/>
                        </a:spcBef>
                        <a:buFont typeface="Arial" charset="0"/>
                        <a:defRPr>
                          <a:solidFill>
                            <a:schemeClr val="tx1"/>
                          </a:solidFill>
                          <a:latin typeface="Calibri" pitchFamily="34" charset="0"/>
                          <a:ea typeface="新細明體" charset="-120"/>
                        </a:defRPr>
                      </a:lvl5pPr>
                      <a:lvl6pPr marL="2514600" indent="-228600" fontAlgn="base">
                        <a:spcBef>
                          <a:spcPct val="20000"/>
                        </a:spcBef>
                        <a:spcAft>
                          <a:spcPct val="0"/>
                        </a:spcAft>
                        <a:buFont typeface="Arial" charset="0"/>
                        <a:defRPr>
                          <a:solidFill>
                            <a:schemeClr val="tx1"/>
                          </a:solidFill>
                          <a:latin typeface="Calibri" pitchFamily="34" charset="0"/>
                          <a:ea typeface="新細明體" charset="-120"/>
                        </a:defRPr>
                      </a:lvl6pPr>
                      <a:lvl7pPr marL="2971800" indent="-228600" fontAlgn="base">
                        <a:spcBef>
                          <a:spcPct val="20000"/>
                        </a:spcBef>
                        <a:spcAft>
                          <a:spcPct val="0"/>
                        </a:spcAft>
                        <a:buFont typeface="Arial" charset="0"/>
                        <a:defRPr>
                          <a:solidFill>
                            <a:schemeClr val="tx1"/>
                          </a:solidFill>
                          <a:latin typeface="Calibri" pitchFamily="34" charset="0"/>
                          <a:ea typeface="新細明體" charset="-120"/>
                        </a:defRPr>
                      </a:lvl7pPr>
                      <a:lvl8pPr marL="3429000" indent="-228600" fontAlgn="base">
                        <a:spcBef>
                          <a:spcPct val="20000"/>
                        </a:spcBef>
                        <a:spcAft>
                          <a:spcPct val="0"/>
                        </a:spcAft>
                        <a:buFont typeface="Arial" charset="0"/>
                        <a:defRPr>
                          <a:solidFill>
                            <a:schemeClr val="tx1"/>
                          </a:solidFill>
                          <a:latin typeface="Calibri" pitchFamily="34" charset="0"/>
                          <a:ea typeface="新細明體" charset="-120"/>
                        </a:defRPr>
                      </a:lvl8pPr>
                      <a:lvl9pPr marL="3886200" indent="-228600" fontAlgn="base">
                        <a:spcBef>
                          <a:spcPct val="20000"/>
                        </a:spcBef>
                        <a:spcAft>
                          <a:spcPct val="0"/>
                        </a:spcAft>
                        <a:buFont typeface="Arial" charset="0"/>
                        <a:defRPr>
                          <a:solidFill>
                            <a:schemeClr val="tx1"/>
                          </a:solidFill>
                          <a:latin typeface="Calibri" pitchFamily="34"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u="none" strike="noStrike" cap="none" normalizeH="0" baseline="0" smtClean="0">
                          <a:ln>
                            <a:noFill/>
                          </a:ln>
                          <a:effectLst/>
                          <a:latin typeface="Adobe 繁黑體 Std B" pitchFamily="34" charset="-120"/>
                          <a:ea typeface="Adobe 繁黑體 Std B" pitchFamily="34" charset="-120"/>
                        </a:rPr>
                        <a:t>2. </a:t>
                      </a:r>
                      <a:r>
                        <a:rPr kumimoji="0" lang="zh-TW" altLang="en-US" sz="2800" u="none" strike="noStrike" cap="none" normalizeH="0" baseline="0" smtClean="0">
                          <a:ln>
                            <a:noFill/>
                          </a:ln>
                          <a:effectLst/>
                          <a:latin typeface="Adobe 繁黑體 Std B" pitchFamily="34" charset="-120"/>
                          <a:ea typeface="Adobe 繁黑體 Std B" pitchFamily="34" charset="-120"/>
                        </a:rPr>
                        <a:t>素祭</a:t>
                      </a:r>
                      <a:r>
                        <a:rPr kumimoji="0" lang="en-US" altLang="zh-TW" sz="2800" u="none" strike="noStrike" cap="none" normalizeH="0" baseline="0" smtClean="0">
                          <a:ln>
                            <a:noFill/>
                          </a:ln>
                          <a:effectLst/>
                          <a:latin typeface="Adobe 繁黑體 Std B" pitchFamily="34" charset="-120"/>
                          <a:ea typeface="Adobe 繁黑體 Std B" pitchFamily="34" charset="-120"/>
                        </a:rPr>
                        <a:t>(Mincha)</a:t>
                      </a:r>
                      <a:endParaRPr kumimoji="0" lang="zh-TW" altLang="zh-TW" sz="2800" b="0" i="0" u="none" strike="noStrike" cap="none" normalizeH="0" baseline="0" smtClean="0">
                        <a:ln>
                          <a:noFill/>
                        </a:ln>
                        <a:solidFill>
                          <a:srgbClr val="FF0000"/>
                        </a:solidFill>
                        <a:effectLst/>
                        <a:latin typeface="Adobe 繁黑體 Std B" pitchFamily="34" charset="-120"/>
                        <a:ea typeface="Adobe 繁黑體 Std B" pitchFamily="34" charset="-120"/>
                      </a:endParaRPr>
                    </a:p>
                  </a:txBody>
                  <a:tcPr marL="17780" marR="17780" marT="0" marB="0" horzOverflow="overflow">
                    <a:lnL w="76200" cap="flat" cmpd="sng" algn="ctr">
                      <a:solidFill>
                        <a:schemeClr val="accent2">
                          <a:lumMod val="60000"/>
                          <a:lumOff val="40000"/>
                        </a:schemeClr>
                      </a:solidFill>
                      <a:prstDash val="solid"/>
                      <a:round/>
                      <a:headEnd type="none" w="med" len="med"/>
                      <a:tailEnd type="none" w="med" len="med"/>
                    </a:lnL>
                    <a:lnR w="76200" cap="flat" cmpd="sng" algn="ctr">
                      <a:solidFill>
                        <a:schemeClr val="accent2">
                          <a:lumMod val="60000"/>
                          <a:lumOff val="40000"/>
                        </a:schemeClr>
                      </a:solidFill>
                      <a:prstDash val="solid"/>
                      <a:round/>
                      <a:headEnd type="none" w="med" len="med"/>
                      <a:tailEnd type="none" w="med" len="med"/>
                    </a:lnR>
                    <a:lnT w="76200" cap="flat" cmpd="sng" algn="ctr">
                      <a:solidFill>
                        <a:schemeClr val="accent2">
                          <a:lumMod val="60000"/>
                          <a:lumOff val="40000"/>
                        </a:schemeClr>
                      </a:solidFill>
                      <a:prstDash val="solid"/>
                      <a:round/>
                      <a:headEnd type="none" w="med" len="med"/>
                      <a:tailEnd type="none" w="med" len="med"/>
                    </a:lnT>
                    <a:lnB w="76200" cap="flat" cmpd="sng" algn="ctr">
                      <a:solidFill>
                        <a:schemeClr val="accent2">
                          <a:lumMod val="60000"/>
                          <a:lumOff val="40000"/>
                        </a:schemeClr>
                      </a:solidFill>
                      <a:prstDash val="solid"/>
                      <a:round/>
                      <a:headEnd type="none" w="med" len="med"/>
                      <a:tailEnd type="none" w="med" len="med"/>
                    </a:lnB>
                  </a:tcPr>
                </a:tc>
                <a:tc rowSpan="2">
                  <a:txBody>
                    <a:bodyPr/>
                    <a:lstStyle>
                      <a:lvl1pPr>
                        <a:spcBef>
                          <a:spcPct val="20000"/>
                        </a:spcBef>
                        <a:buFont typeface="Arial" charset="0"/>
                        <a:defRPr sz="2800">
                          <a:solidFill>
                            <a:schemeClr val="tx1"/>
                          </a:solidFill>
                          <a:latin typeface="Calibri" pitchFamily="34" charset="0"/>
                          <a:ea typeface="新細明體" charset="-120"/>
                        </a:defRPr>
                      </a:lvl1pPr>
                      <a:lvl2pPr marL="742950" indent="-285750">
                        <a:spcBef>
                          <a:spcPct val="20000"/>
                        </a:spcBef>
                        <a:buFont typeface="Arial" charset="0"/>
                        <a:defRPr sz="2400">
                          <a:solidFill>
                            <a:schemeClr val="tx1"/>
                          </a:solidFill>
                          <a:latin typeface="Calibri" pitchFamily="34" charset="0"/>
                          <a:ea typeface="新細明體" charset="-120"/>
                        </a:defRPr>
                      </a:lvl2pPr>
                      <a:lvl3pPr marL="1143000" indent="-228600">
                        <a:spcBef>
                          <a:spcPct val="20000"/>
                        </a:spcBef>
                        <a:buFont typeface="Arial" charset="0"/>
                        <a:defRPr sz="2000">
                          <a:solidFill>
                            <a:schemeClr val="tx1"/>
                          </a:solidFill>
                          <a:latin typeface="Calibri" pitchFamily="34" charset="0"/>
                          <a:ea typeface="新細明體" charset="-120"/>
                        </a:defRPr>
                      </a:lvl3pPr>
                      <a:lvl4pPr marL="1600200" indent="-228600">
                        <a:spcBef>
                          <a:spcPct val="20000"/>
                        </a:spcBef>
                        <a:buFont typeface="Arial" charset="0"/>
                        <a:defRPr>
                          <a:solidFill>
                            <a:schemeClr val="tx1"/>
                          </a:solidFill>
                          <a:latin typeface="Calibri" pitchFamily="34" charset="0"/>
                          <a:ea typeface="新細明體" charset="-120"/>
                        </a:defRPr>
                      </a:lvl4pPr>
                      <a:lvl5pPr marL="2057400" indent="-228600">
                        <a:spcBef>
                          <a:spcPct val="20000"/>
                        </a:spcBef>
                        <a:buFont typeface="Arial" charset="0"/>
                        <a:defRPr>
                          <a:solidFill>
                            <a:schemeClr val="tx1"/>
                          </a:solidFill>
                          <a:latin typeface="Calibri" pitchFamily="34" charset="0"/>
                          <a:ea typeface="新細明體" charset="-120"/>
                        </a:defRPr>
                      </a:lvl5pPr>
                      <a:lvl6pPr marL="2514600" indent="-228600" fontAlgn="base">
                        <a:spcBef>
                          <a:spcPct val="20000"/>
                        </a:spcBef>
                        <a:spcAft>
                          <a:spcPct val="0"/>
                        </a:spcAft>
                        <a:buFont typeface="Arial" charset="0"/>
                        <a:defRPr>
                          <a:solidFill>
                            <a:schemeClr val="tx1"/>
                          </a:solidFill>
                          <a:latin typeface="Calibri" pitchFamily="34" charset="0"/>
                          <a:ea typeface="新細明體" charset="-120"/>
                        </a:defRPr>
                      </a:lvl6pPr>
                      <a:lvl7pPr marL="2971800" indent="-228600" fontAlgn="base">
                        <a:spcBef>
                          <a:spcPct val="20000"/>
                        </a:spcBef>
                        <a:spcAft>
                          <a:spcPct val="0"/>
                        </a:spcAft>
                        <a:buFont typeface="Arial" charset="0"/>
                        <a:defRPr>
                          <a:solidFill>
                            <a:schemeClr val="tx1"/>
                          </a:solidFill>
                          <a:latin typeface="Calibri" pitchFamily="34" charset="0"/>
                          <a:ea typeface="新細明體" charset="-120"/>
                        </a:defRPr>
                      </a:lvl7pPr>
                      <a:lvl8pPr marL="3429000" indent="-228600" fontAlgn="base">
                        <a:spcBef>
                          <a:spcPct val="20000"/>
                        </a:spcBef>
                        <a:spcAft>
                          <a:spcPct val="0"/>
                        </a:spcAft>
                        <a:buFont typeface="Arial" charset="0"/>
                        <a:defRPr>
                          <a:solidFill>
                            <a:schemeClr val="tx1"/>
                          </a:solidFill>
                          <a:latin typeface="Calibri" pitchFamily="34" charset="0"/>
                          <a:ea typeface="新細明體" charset="-120"/>
                        </a:defRPr>
                      </a:lvl8pPr>
                      <a:lvl9pPr marL="3886200" indent="-228600" fontAlgn="base">
                        <a:spcBef>
                          <a:spcPct val="20000"/>
                        </a:spcBef>
                        <a:spcAft>
                          <a:spcPct val="0"/>
                        </a:spcAft>
                        <a:buFont typeface="Arial" charset="0"/>
                        <a:defRPr>
                          <a:solidFill>
                            <a:schemeClr val="tx1"/>
                          </a:solidFill>
                          <a:latin typeface="Calibri" pitchFamily="34"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u="none" strike="noStrike" cap="none" normalizeH="0" baseline="0" smtClean="0">
                          <a:ln>
                            <a:noFill/>
                          </a:ln>
                          <a:effectLst/>
                          <a:latin typeface="Adobe 繁黑體 Std B" pitchFamily="34" charset="-120"/>
                          <a:ea typeface="Adobe 繁黑體 Std B" pitchFamily="34" charset="-120"/>
                        </a:rPr>
                        <a:t>5. </a:t>
                      </a:r>
                      <a:r>
                        <a:rPr kumimoji="0" lang="zh-TW" altLang="en-US" sz="2800" u="none" strike="noStrike" cap="none" normalizeH="0" baseline="0" smtClean="0">
                          <a:ln>
                            <a:noFill/>
                          </a:ln>
                          <a:effectLst/>
                          <a:latin typeface="Adobe 繁黑體 Std B" pitchFamily="34" charset="-120"/>
                          <a:ea typeface="Adobe 繁黑體 Std B" pitchFamily="34" charset="-120"/>
                        </a:rPr>
                        <a:t>贖愆祭</a:t>
                      </a:r>
                      <a:r>
                        <a:rPr kumimoji="0" lang="en-US" altLang="zh-TW" sz="2800" u="none" strike="noStrike" cap="none" normalizeH="0" baseline="0" smtClean="0">
                          <a:ln>
                            <a:noFill/>
                          </a:ln>
                          <a:effectLst/>
                          <a:latin typeface="Adobe 繁黑體 Std B" pitchFamily="34" charset="-120"/>
                          <a:ea typeface="Adobe 繁黑體 Std B" pitchFamily="34" charset="-120"/>
                        </a:rPr>
                        <a:t>(Asham)</a:t>
                      </a:r>
                      <a:r>
                        <a:rPr kumimoji="0" lang="zh-TW" altLang="en-US" sz="2800" u="none" strike="noStrike" cap="none" normalizeH="0" baseline="0" smtClean="0">
                          <a:ln>
                            <a:noFill/>
                          </a:ln>
                          <a:effectLst/>
                          <a:latin typeface="Adobe 繁黑體 Std B" pitchFamily="34" charset="-120"/>
                          <a:ea typeface="Adobe 繁黑體 Std B" pitchFamily="34" charset="-120"/>
                        </a:rPr>
                        <a:t>：</a:t>
                      </a:r>
                    </a:p>
                    <a:p>
                      <a:pPr marL="0" marR="0" lvl="0" indent="0" algn="l" defTabSz="914400" rtl="0" eaLnBrk="1" fontAlgn="base" latinLnBrk="0" hangingPunct="1">
                        <a:lnSpc>
                          <a:spcPct val="100000"/>
                        </a:lnSpc>
                        <a:spcBef>
                          <a:spcPct val="0"/>
                        </a:spcBef>
                        <a:spcAft>
                          <a:spcPct val="0"/>
                        </a:spcAft>
                        <a:buClrTx/>
                        <a:buSzTx/>
                        <a:buFont typeface="Calibri" pitchFamily="34" charset="0"/>
                        <a:buAutoNum type="alphaLcPeriod"/>
                        <a:tabLst/>
                      </a:pPr>
                      <a:r>
                        <a:rPr kumimoji="0" lang="zh-TW" altLang="en-US" sz="2800" u="none" strike="noStrike" cap="none" normalizeH="0" baseline="0" smtClean="0">
                          <a:ln>
                            <a:noFill/>
                          </a:ln>
                          <a:effectLst/>
                          <a:latin typeface="Adobe 繁黑體 Std B" pitchFamily="34" charset="-120"/>
                          <a:ea typeface="Adobe 繁黑體 Std B" pitchFamily="34" charset="-120"/>
                        </a:rPr>
                        <a:t>聖物上誤犯了罪</a:t>
                      </a:r>
                    </a:p>
                    <a:p>
                      <a:pPr marL="0" marR="0" lvl="0" indent="0" algn="l" defTabSz="914400" rtl="0" eaLnBrk="1" fontAlgn="base" latinLnBrk="0" hangingPunct="1">
                        <a:lnSpc>
                          <a:spcPct val="100000"/>
                        </a:lnSpc>
                        <a:spcBef>
                          <a:spcPct val="0"/>
                        </a:spcBef>
                        <a:spcAft>
                          <a:spcPct val="0"/>
                        </a:spcAft>
                        <a:buClrTx/>
                        <a:buSzTx/>
                        <a:buFont typeface="Calibri" pitchFamily="34" charset="0"/>
                        <a:buAutoNum type="alphaLcPeriod"/>
                        <a:tabLst/>
                      </a:pPr>
                      <a:r>
                        <a:rPr kumimoji="0" lang="zh-TW" altLang="en-US" sz="2800" u="none" strike="noStrike" cap="none" normalizeH="0" baseline="0" smtClean="0">
                          <a:ln>
                            <a:noFill/>
                          </a:ln>
                          <a:effectLst/>
                          <a:latin typeface="Adobe 繁黑體 Std B" pitchFamily="34" charset="-120"/>
                          <a:ea typeface="Adobe 繁黑體 Std B" pitchFamily="34" charset="-120"/>
                        </a:rPr>
                        <a:t>犯罪叫人有損失</a:t>
                      </a:r>
                      <a:endParaRPr kumimoji="0" lang="zh-TW" altLang="en-US" sz="2800" b="0" i="0" u="none" strike="noStrike" cap="none" normalizeH="0" baseline="0" smtClean="0">
                        <a:ln>
                          <a:noFill/>
                        </a:ln>
                        <a:solidFill>
                          <a:schemeClr val="tx1"/>
                        </a:solidFill>
                        <a:effectLst/>
                        <a:latin typeface="Adobe 繁黑體 Std B" pitchFamily="34" charset="-120"/>
                        <a:ea typeface="Adobe 繁黑體 Std B" pitchFamily="34" charset="-120"/>
                      </a:endParaRPr>
                    </a:p>
                  </a:txBody>
                  <a:tcPr marL="17780" marR="17780" marT="0" marB="0" horzOverflow="overflow">
                    <a:lnL w="76200" cap="flat" cmpd="sng" algn="ctr">
                      <a:solidFill>
                        <a:schemeClr val="accent2">
                          <a:lumMod val="60000"/>
                          <a:lumOff val="40000"/>
                        </a:schemeClr>
                      </a:solidFill>
                      <a:prstDash val="solid"/>
                      <a:round/>
                      <a:headEnd type="none" w="med" len="med"/>
                      <a:tailEnd type="none" w="med" len="med"/>
                    </a:lnL>
                    <a:lnR w="76200" cap="flat" cmpd="sng" algn="ctr">
                      <a:solidFill>
                        <a:schemeClr val="accent2">
                          <a:lumMod val="60000"/>
                          <a:lumOff val="40000"/>
                        </a:schemeClr>
                      </a:solidFill>
                      <a:prstDash val="solid"/>
                      <a:round/>
                      <a:headEnd type="none" w="med" len="med"/>
                      <a:tailEnd type="none" w="med" len="med"/>
                    </a:lnR>
                    <a:lnT w="76200" cap="flat" cmpd="sng" algn="ctr">
                      <a:solidFill>
                        <a:schemeClr val="accent2">
                          <a:lumMod val="60000"/>
                          <a:lumOff val="40000"/>
                        </a:schemeClr>
                      </a:solidFill>
                      <a:prstDash val="solid"/>
                      <a:round/>
                      <a:headEnd type="none" w="med" len="med"/>
                      <a:tailEnd type="none" w="med" len="med"/>
                    </a:lnT>
                    <a:lnB w="76200" cap="flat" cmpd="sng" algn="ctr">
                      <a:solidFill>
                        <a:schemeClr val="accent2">
                          <a:lumMod val="60000"/>
                          <a:lumOff val="40000"/>
                        </a:schemeClr>
                      </a:solidFill>
                      <a:prstDash val="solid"/>
                      <a:round/>
                      <a:headEnd type="none" w="med" len="med"/>
                      <a:tailEnd type="none" w="med" len="med"/>
                    </a:lnB>
                  </a:tcPr>
                </a:tc>
              </a:tr>
              <a:tr h="0">
                <a:tc>
                  <a:txBody>
                    <a:bodyPr/>
                    <a:lstStyle>
                      <a:lvl1pPr>
                        <a:spcBef>
                          <a:spcPct val="20000"/>
                        </a:spcBef>
                        <a:buFont typeface="Arial" charset="0"/>
                        <a:defRPr sz="2800">
                          <a:solidFill>
                            <a:schemeClr val="tx1"/>
                          </a:solidFill>
                          <a:latin typeface="Calibri" pitchFamily="34" charset="0"/>
                          <a:ea typeface="新細明體" charset="-120"/>
                        </a:defRPr>
                      </a:lvl1pPr>
                      <a:lvl2pPr marL="742950" indent="-285750">
                        <a:spcBef>
                          <a:spcPct val="20000"/>
                        </a:spcBef>
                        <a:buFont typeface="Arial" charset="0"/>
                        <a:defRPr sz="2400">
                          <a:solidFill>
                            <a:schemeClr val="tx1"/>
                          </a:solidFill>
                          <a:latin typeface="Calibri" pitchFamily="34" charset="0"/>
                          <a:ea typeface="新細明體" charset="-120"/>
                        </a:defRPr>
                      </a:lvl2pPr>
                      <a:lvl3pPr marL="1143000" indent="-228600">
                        <a:spcBef>
                          <a:spcPct val="20000"/>
                        </a:spcBef>
                        <a:buFont typeface="Arial" charset="0"/>
                        <a:defRPr sz="2000">
                          <a:solidFill>
                            <a:schemeClr val="tx1"/>
                          </a:solidFill>
                          <a:latin typeface="Calibri" pitchFamily="34" charset="0"/>
                          <a:ea typeface="新細明體" charset="-120"/>
                        </a:defRPr>
                      </a:lvl3pPr>
                      <a:lvl4pPr marL="1600200" indent="-228600">
                        <a:spcBef>
                          <a:spcPct val="20000"/>
                        </a:spcBef>
                        <a:buFont typeface="Arial" charset="0"/>
                        <a:defRPr>
                          <a:solidFill>
                            <a:schemeClr val="tx1"/>
                          </a:solidFill>
                          <a:latin typeface="Calibri" pitchFamily="34" charset="0"/>
                          <a:ea typeface="新細明體" charset="-120"/>
                        </a:defRPr>
                      </a:lvl4pPr>
                      <a:lvl5pPr marL="2057400" indent="-228600">
                        <a:spcBef>
                          <a:spcPct val="20000"/>
                        </a:spcBef>
                        <a:buFont typeface="Arial" charset="0"/>
                        <a:defRPr>
                          <a:solidFill>
                            <a:schemeClr val="tx1"/>
                          </a:solidFill>
                          <a:latin typeface="Calibri" pitchFamily="34" charset="0"/>
                          <a:ea typeface="新細明體" charset="-120"/>
                        </a:defRPr>
                      </a:lvl5pPr>
                      <a:lvl6pPr marL="2514600" indent="-228600" fontAlgn="base">
                        <a:spcBef>
                          <a:spcPct val="20000"/>
                        </a:spcBef>
                        <a:spcAft>
                          <a:spcPct val="0"/>
                        </a:spcAft>
                        <a:buFont typeface="Arial" charset="0"/>
                        <a:defRPr>
                          <a:solidFill>
                            <a:schemeClr val="tx1"/>
                          </a:solidFill>
                          <a:latin typeface="Calibri" pitchFamily="34" charset="0"/>
                          <a:ea typeface="新細明體" charset="-120"/>
                        </a:defRPr>
                      </a:lvl6pPr>
                      <a:lvl7pPr marL="2971800" indent="-228600" fontAlgn="base">
                        <a:spcBef>
                          <a:spcPct val="20000"/>
                        </a:spcBef>
                        <a:spcAft>
                          <a:spcPct val="0"/>
                        </a:spcAft>
                        <a:buFont typeface="Arial" charset="0"/>
                        <a:defRPr>
                          <a:solidFill>
                            <a:schemeClr val="tx1"/>
                          </a:solidFill>
                          <a:latin typeface="Calibri" pitchFamily="34" charset="0"/>
                          <a:ea typeface="新細明體" charset="-120"/>
                        </a:defRPr>
                      </a:lvl7pPr>
                      <a:lvl8pPr marL="3429000" indent="-228600" fontAlgn="base">
                        <a:spcBef>
                          <a:spcPct val="20000"/>
                        </a:spcBef>
                        <a:spcAft>
                          <a:spcPct val="0"/>
                        </a:spcAft>
                        <a:buFont typeface="Arial" charset="0"/>
                        <a:defRPr>
                          <a:solidFill>
                            <a:schemeClr val="tx1"/>
                          </a:solidFill>
                          <a:latin typeface="Calibri" pitchFamily="34" charset="0"/>
                          <a:ea typeface="新細明體" charset="-120"/>
                        </a:defRPr>
                      </a:lvl8pPr>
                      <a:lvl9pPr marL="3886200" indent="-228600" fontAlgn="base">
                        <a:spcBef>
                          <a:spcPct val="20000"/>
                        </a:spcBef>
                        <a:spcAft>
                          <a:spcPct val="0"/>
                        </a:spcAft>
                        <a:buFont typeface="Arial" charset="0"/>
                        <a:defRPr>
                          <a:solidFill>
                            <a:schemeClr val="tx1"/>
                          </a:solidFill>
                          <a:latin typeface="Calibri" pitchFamily="34"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u="none" strike="noStrike" cap="none" normalizeH="0" baseline="0" dirty="0" smtClean="0">
                          <a:ln>
                            <a:noFill/>
                          </a:ln>
                          <a:effectLst/>
                          <a:latin typeface="Adobe 繁黑體 Std B" pitchFamily="34" charset="-120"/>
                          <a:ea typeface="Adobe 繁黑體 Std B" pitchFamily="34" charset="-120"/>
                        </a:rPr>
                        <a:t>3. </a:t>
                      </a:r>
                      <a:r>
                        <a:rPr kumimoji="0" lang="zh-TW" altLang="en-US" sz="2800" u="none" strike="noStrike" cap="none" normalizeH="0" baseline="0" dirty="0" smtClean="0">
                          <a:ln>
                            <a:noFill/>
                          </a:ln>
                          <a:effectLst/>
                          <a:latin typeface="Adobe 繁黑體 Std B" pitchFamily="34" charset="-120"/>
                          <a:ea typeface="Adobe 繁黑體 Std B" pitchFamily="34" charset="-120"/>
                        </a:rPr>
                        <a:t>平安祭</a:t>
                      </a:r>
                      <a:r>
                        <a:rPr kumimoji="0" lang="en-US" altLang="zh-TW" sz="2800" u="none" strike="noStrike" cap="none" normalizeH="0" baseline="0" dirty="0" smtClean="0">
                          <a:ln>
                            <a:noFill/>
                          </a:ln>
                          <a:effectLst/>
                          <a:latin typeface="Adobe 繁黑體 Std B" pitchFamily="34" charset="-120"/>
                          <a:ea typeface="Adobe 繁黑體 Std B" pitchFamily="34" charset="-120"/>
                        </a:rPr>
                        <a:t>(</a:t>
                      </a:r>
                      <a:r>
                        <a:rPr kumimoji="0" lang="en-US" altLang="zh-TW" sz="2800" u="none" strike="noStrike" cap="none" normalizeH="0" baseline="0" dirty="0" err="1" smtClean="0">
                          <a:ln>
                            <a:noFill/>
                          </a:ln>
                          <a:effectLst/>
                          <a:latin typeface="Adobe 繁黑體 Std B" pitchFamily="34" charset="-120"/>
                          <a:ea typeface="Adobe 繁黑體 Std B" pitchFamily="34" charset="-120"/>
                        </a:rPr>
                        <a:t>Shlamim</a:t>
                      </a:r>
                      <a:r>
                        <a:rPr kumimoji="0" lang="en-US" altLang="zh-TW" sz="2800" u="none" strike="noStrike" cap="none" normalizeH="0" baseline="0" dirty="0" smtClean="0">
                          <a:ln>
                            <a:noFill/>
                          </a:ln>
                          <a:effectLst/>
                          <a:latin typeface="Adobe 繁黑體 Std B" pitchFamily="34" charset="-120"/>
                          <a:ea typeface="Adobe 繁黑體 Std B" pitchFamily="34" charset="-120"/>
                        </a:rPr>
                        <a:t>)</a:t>
                      </a:r>
                      <a:r>
                        <a:rPr kumimoji="0" lang="zh-TW" altLang="en-US" sz="2800" u="none" strike="noStrike" cap="none" normalizeH="0" baseline="0" dirty="0" smtClean="0">
                          <a:ln>
                            <a:noFill/>
                          </a:ln>
                          <a:effectLst/>
                          <a:latin typeface="Adobe 繁黑體 Std B" pitchFamily="34" charset="-120"/>
                          <a:ea typeface="Adobe 繁黑體 Std B" pitchFamily="34" charset="-120"/>
                        </a:rPr>
                        <a:t>：</a:t>
                      </a:r>
                    </a:p>
                    <a:p>
                      <a:pPr marL="0" marR="0" lvl="0" indent="0" algn="l" defTabSz="914400" rtl="0" eaLnBrk="1" fontAlgn="base" latinLnBrk="0" hangingPunct="1">
                        <a:lnSpc>
                          <a:spcPct val="100000"/>
                        </a:lnSpc>
                        <a:spcBef>
                          <a:spcPct val="0"/>
                        </a:spcBef>
                        <a:spcAft>
                          <a:spcPct val="0"/>
                        </a:spcAft>
                        <a:buClrTx/>
                        <a:buSzTx/>
                        <a:buFont typeface="Calibri" pitchFamily="34" charset="0"/>
                        <a:buAutoNum type="alphaLcPeriod"/>
                        <a:tabLst/>
                      </a:pPr>
                      <a:r>
                        <a:rPr kumimoji="0" lang="zh-TW" altLang="en-US" sz="2800" u="none" strike="noStrike" cap="none" normalizeH="0" baseline="0" dirty="0" smtClean="0">
                          <a:ln>
                            <a:noFill/>
                          </a:ln>
                          <a:effectLst/>
                          <a:latin typeface="Adobe 繁黑體 Std B" pitchFamily="34" charset="-120"/>
                          <a:ea typeface="Adobe 繁黑體 Std B" pitchFamily="34" charset="-120"/>
                        </a:rPr>
                        <a:t>獻牛</a:t>
                      </a:r>
                      <a:r>
                        <a:rPr kumimoji="0" lang="en-US" altLang="zh-HK" sz="2800" u="none" strike="noStrike" cap="none" normalizeH="0" baseline="0" dirty="0" smtClean="0">
                          <a:ln>
                            <a:noFill/>
                          </a:ln>
                          <a:effectLst/>
                          <a:latin typeface="Adobe 繁黑體 Std B" pitchFamily="34" charset="-120"/>
                          <a:ea typeface="Adobe 繁黑體 Std B" pitchFamily="34" charset="-120"/>
                        </a:rPr>
                        <a:t> </a:t>
                      </a:r>
                      <a:endParaRPr kumimoji="0" lang="zh-TW" altLang="en-US" sz="2800" u="none" strike="noStrike" cap="none" normalizeH="0" baseline="0" dirty="0" smtClean="0">
                        <a:ln>
                          <a:noFill/>
                        </a:ln>
                        <a:effectLst/>
                        <a:latin typeface="Adobe 繁黑體 Std B" pitchFamily="34" charset="-120"/>
                        <a:ea typeface="Adobe 繁黑體 Std B" pitchFamily="34" charset="-120"/>
                      </a:endParaRPr>
                    </a:p>
                    <a:p>
                      <a:pPr marL="0" marR="0" lvl="0" indent="0" algn="l" defTabSz="914400" rtl="0" eaLnBrk="1" fontAlgn="base" latinLnBrk="0" hangingPunct="1">
                        <a:lnSpc>
                          <a:spcPct val="100000"/>
                        </a:lnSpc>
                        <a:spcBef>
                          <a:spcPct val="0"/>
                        </a:spcBef>
                        <a:spcAft>
                          <a:spcPct val="0"/>
                        </a:spcAft>
                        <a:buClrTx/>
                        <a:buSzTx/>
                        <a:buFont typeface="Calibri" pitchFamily="34" charset="0"/>
                        <a:buAutoNum type="alphaLcPeriod"/>
                        <a:tabLst/>
                      </a:pPr>
                      <a:r>
                        <a:rPr kumimoji="0" lang="zh-TW" altLang="en-US" sz="2800" u="none" strike="noStrike" cap="none" normalizeH="0" baseline="0" dirty="0" smtClean="0">
                          <a:ln>
                            <a:noFill/>
                          </a:ln>
                          <a:effectLst/>
                          <a:latin typeface="Adobe 繁黑體 Std B" pitchFamily="34" charset="-120"/>
                          <a:ea typeface="Adobe 繁黑體 Std B" pitchFamily="34" charset="-120"/>
                        </a:rPr>
                        <a:t>獻羊</a:t>
                      </a:r>
                      <a:r>
                        <a:rPr kumimoji="0" lang="en-US" altLang="zh-HK" sz="2800" u="none" strike="noStrike" cap="none" normalizeH="0" baseline="0" dirty="0" smtClean="0">
                          <a:ln>
                            <a:noFill/>
                          </a:ln>
                          <a:effectLst/>
                          <a:latin typeface="Adobe 繁黑體 Std B" pitchFamily="34" charset="-120"/>
                          <a:ea typeface="Adobe 繁黑體 Std B" pitchFamily="34" charset="-120"/>
                        </a:rPr>
                        <a:t> </a:t>
                      </a:r>
                      <a:endParaRPr kumimoji="0" lang="zh-TW" altLang="en-US" sz="2800" u="none" strike="noStrike" cap="none" normalizeH="0" baseline="0" dirty="0" smtClean="0">
                        <a:ln>
                          <a:noFill/>
                        </a:ln>
                        <a:effectLst/>
                        <a:latin typeface="Adobe 繁黑體 Std B" pitchFamily="34" charset="-120"/>
                        <a:ea typeface="Adobe 繁黑體 Std B" pitchFamily="34" charset="-120"/>
                      </a:endParaRPr>
                    </a:p>
                    <a:p>
                      <a:pPr marL="0" marR="0" lvl="0" indent="0" algn="l" defTabSz="914400" rtl="0" eaLnBrk="1" fontAlgn="base" latinLnBrk="0" hangingPunct="1">
                        <a:lnSpc>
                          <a:spcPct val="100000"/>
                        </a:lnSpc>
                        <a:spcBef>
                          <a:spcPct val="0"/>
                        </a:spcBef>
                        <a:spcAft>
                          <a:spcPct val="0"/>
                        </a:spcAft>
                        <a:buClrTx/>
                        <a:buSzTx/>
                        <a:buFont typeface="Calibri" pitchFamily="34" charset="0"/>
                        <a:buAutoNum type="alphaLcPeriod"/>
                        <a:tabLst/>
                      </a:pPr>
                      <a:r>
                        <a:rPr kumimoji="0" lang="zh-TW" altLang="en-US" sz="2800" u="none" strike="noStrike" cap="none" normalizeH="0" baseline="0" dirty="0" smtClean="0">
                          <a:ln>
                            <a:noFill/>
                          </a:ln>
                          <a:effectLst/>
                          <a:latin typeface="Adobe 繁黑體 Std B" pitchFamily="34" charset="-120"/>
                          <a:ea typeface="Adobe 繁黑體 Std B" pitchFamily="34" charset="-120"/>
                        </a:rPr>
                        <a:t>獻山羊</a:t>
                      </a:r>
                      <a:r>
                        <a:rPr kumimoji="0" lang="en-US" altLang="zh-HK" sz="2800" u="none" strike="noStrike" cap="none" normalizeH="0" baseline="0" dirty="0" smtClean="0">
                          <a:ln>
                            <a:noFill/>
                          </a:ln>
                          <a:effectLst/>
                          <a:latin typeface="Adobe 繁黑體 Std B" pitchFamily="34" charset="-120"/>
                          <a:ea typeface="Adobe 繁黑體 Std B" pitchFamily="34" charset="-120"/>
                        </a:rPr>
                        <a:t> </a:t>
                      </a:r>
                      <a:endParaRPr kumimoji="0" lang="zh-TW" altLang="en-US" sz="2800" b="0" i="0" u="none" strike="noStrike" cap="none" normalizeH="0" baseline="0" dirty="0" smtClean="0">
                        <a:ln>
                          <a:noFill/>
                        </a:ln>
                        <a:solidFill>
                          <a:schemeClr val="tx1"/>
                        </a:solidFill>
                        <a:effectLst/>
                        <a:latin typeface="Adobe 繁黑體 Std B" pitchFamily="34" charset="-120"/>
                        <a:ea typeface="Adobe 繁黑體 Std B" pitchFamily="34" charset="-120"/>
                      </a:endParaRPr>
                    </a:p>
                  </a:txBody>
                  <a:tcPr marL="17780" marR="17780" marT="0" marB="0" horzOverflow="overflow">
                    <a:lnL w="76200" cap="flat" cmpd="sng" algn="ctr">
                      <a:solidFill>
                        <a:schemeClr val="accent2">
                          <a:lumMod val="60000"/>
                          <a:lumOff val="40000"/>
                        </a:schemeClr>
                      </a:solidFill>
                      <a:prstDash val="solid"/>
                      <a:round/>
                      <a:headEnd type="none" w="med" len="med"/>
                      <a:tailEnd type="none" w="med" len="med"/>
                    </a:lnL>
                    <a:lnR w="76200" cap="flat" cmpd="sng" algn="ctr">
                      <a:solidFill>
                        <a:schemeClr val="accent2">
                          <a:lumMod val="60000"/>
                          <a:lumOff val="40000"/>
                        </a:schemeClr>
                      </a:solidFill>
                      <a:prstDash val="solid"/>
                      <a:round/>
                      <a:headEnd type="none" w="med" len="med"/>
                      <a:tailEnd type="none" w="med" len="med"/>
                    </a:lnR>
                    <a:lnT w="76200" cap="flat" cmpd="sng" algn="ctr">
                      <a:solidFill>
                        <a:schemeClr val="accent2">
                          <a:lumMod val="60000"/>
                          <a:lumOff val="40000"/>
                        </a:schemeClr>
                      </a:solidFill>
                      <a:prstDash val="solid"/>
                      <a:round/>
                      <a:headEnd type="none" w="med" len="med"/>
                      <a:tailEnd type="none" w="med" len="med"/>
                    </a:lnT>
                    <a:lnB w="76200" cap="flat" cmpd="sng" algn="ctr">
                      <a:solidFill>
                        <a:schemeClr val="accent2">
                          <a:lumMod val="60000"/>
                          <a:lumOff val="40000"/>
                        </a:schemeClr>
                      </a:solidFill>
                      <a:prstDash val="solid"/>
                      <a:round/>
                      <a:headEnd type="none" w="med" len="med"/>
                      <a:tailEnd type="none" w="med" len="med"/>
                    </a:lnB>
                  </a:tcPr>
                </a:tc>
                <a:tc vMerge="1">
                  <a:txBody>
                    <a:bodyPr/>
                    <a:lstStyle/>
                    <a:p>
                      <a:endParaRPr lang="zh-HK" altLang="en-US"/>
                    </a:p>
                  </a:txBody>
                  <a:tcPr/>
                </a:tc>
              </a:tr>
            </a:tbl>
          </a:graphicData>
        </a:graphic>
      </p:graphicFrame>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03" t="23111" r="11249" b="30675"/>
          <a:stretch/>
        </p:blipFill>
        <p:spPr bwMode="auto">
          <a:xfrm>
            <a:off x="1552" y="-33343"/>
            <a:ext cx="9142447" cy="5176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67732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439" t="15892" r="5388" b="12311"/>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2379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232" t="17991" r="25250" b="12405"/>
          <a:stretch/>
        </p:blipFill>
        <p:spPr bwMode="auto">
          <a:xfrm>
            <a:off x="0" y="0"/>
            <a:ext cx="385192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351" t="15993" r="5296" b="16766"/>
          <a:stretch/>
        </p:blipFill>
        <p:spPr bwMode="auto">
          <a:xfrm>
            <a:off x="3851920" y="484"/>
            <a:ext cx="5292080" cy="514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82712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480" t="16607" r="5599" b="13908"/>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1799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79512" y="267494"/>
            <a:ext cx="5150938" cy="5293757"/>
          </a:xfrm>
          <a:prstGeom prst="rect">
            <a:avLst/>
          </a:prstGeom>
          <a:noFill/>
        </p:spPr>
        <p:txBody>
          <a:bodyPr wrap="square" rtlCol="0">
            <a:spAutoFit/>
          </a:bodyPr>
          <a:lstStyle/>
          <a:p>
            <a:r>
              <a:rPr lang="zh-TW" altLang="en-US" sz="2600" dirty="0" smtClean="0">
                <a:latin typeface="Adobe 繁黑體 Std B" pitchFamily="34" charset="-120"/>
                <a:ea typeface="Adobe 繁黑體 Std B" pitchFamily="34" charset="-120"/>
              </a:rPr>
              <a:t>「將身體獻上，當作活祭」</a:t>
            </a:r>
            <a:endParaRPr lang="en-US" altLang="zh-TW" sz="2600" dirty="0" smtClean="0">
              <a:latin typeface="Adobe 繁黑體 Std B" pitchFamily="34" charset="-120"/>
              <a:ea typeface="Adobe 繁黑體 Std B" pitchFamily="34" charset="-120"/>
            </a:endParaRPr>
          </a:p>
          <a:p>
            <a:pPr marL="342900" indent="-342900">
              <a:buFont typeface="Wingdings" panose="05000000000000000000" pitchFamily="2" charset="2"/>
              <a:buChar char="Ø"/>
            </a:pPr>
            <a:r>
              <a:rPr lang="en-US" altLang="zh-TW" sz="2600" dirty="0" smtClean="0">
                <a:latin typeface="Adobe 繁黑體 Std B" pitchFamily="34" charset="-120"/>
                <a:ea typeface="Adobe 繁黑體 Std B" pitchFamily="34" charset="-120"/>
              </a:rPr>
              <a:t>To offer your bodies as a living sacrifice, holy and pleasing to God</a:t>
            </a:r>
          </a:p>
          <a:p>
            <a:pPr marL="342900" indent="-342900">
              <a:buFont typeface="Wingdings" panose="05000000000000000000" pitchFamily="2" charset="2"/>
              <a:buChar char="Ø"/>
            </a:pPr>
            <a:r>
              <a:rPr lang="en-US" altLang="zh-TW" sz="2600" dirty="0">
                <a:latin typeface="Adobe 繁黑體 Std B" pitchFamily="34" charset="-120"/>
                <a:ea typeface="Adobe 繁黑體 Std B" pitchFamily="34" charset="-120"/>
              </a:rPr>
              <a:t>Hanukkah  (</a:t>
            </a:r>
            <a:r>
              <a:rPr lang="zh-TW" altLang="en-US" sz="2600" dirty="0">
                <a:latin typeface="Adobe 繁黑體 Std B" pitchFamily="34" charset="-120"/>
                <a:ea typeface="Adobe 繁黑體 Std B" pitchFamily="34" charset="-120"/>
              </a:rPr>
              <a:t>獻殿節</a:t>
            </a:r>
            <a:r>
              <a:rPr lang="en-US" altLang="zh-TW" sz="2600" dirty="0">
                <a:latin typeface="Adobe 繁黑體 Std B" pitchFamily="34" charset="-120"/>
                <a:ea typeface="Adobe 繁黑體 Std B" pitchFamily="34" charset="-120"/>
              </a:rPr>
              <a:t>)</a:t>
            </a:r>
            <a:r>
              <a:rPr lang="zh-TW" altLang="en-US" sz="2600" dirty="0" smtClean="0">
                <a:latin typeface="Adobe 繁黑體 Std B" pitchFamily="34" charset="-120"/>
                <a:ea typeface="Adobe 繁黑體 Std B" pitchFamily="34" charset="-120"/>
              </a:rPr>
              <a:t>  ：省思你聖靈的殿</a:t>
            </a:r>
            <a:endParaRPr lang="en-US" altLang="zh-TW" sz="2600" dirty="0">
              <a:latin typeface="Adobe 繁黑體 Std B" pitchFamily="34" charset="-120"/>
              <a:ea typeface="Adobe 繁黑體 Std B" pitchFamily="34" charset="-120"/>
            </a:endParaRPr>
          </a:p>
          <a:p>
            <a:pPr marL="342900" indent="-342900">
              <a:buFont typeface="Wingdings" panose="05000000000000000000" pitchFamily="2" charset="2"/>
              <a:buChar char="Ø"/>
            </a:pPr>
            <a:r>
              <a:rPr lang="en-US" altLang="zh-TW" sz="2600" dirty="0" smtClean="0">
                <a:latin typeface="Adobe 繁黑體 Std B" pitchFamily="34" charset="-120"/>
                <a:ea typeface="Adobe 繁黑體 Std B" pitchFamily="34" charset="-120"/>
              </a:rPr>
              <a:t>Take your everyday, ordinary life – your sleeping, eating, going-to-work, and walking-around life – and place it before God as an offering. </a:t>
            </a:r>
          </a:p>
          <a:p>
            <a:endParaRPr lang="en-US" altLang="zh-HK" sz="2600" dirty="0">
              <a:latin typeface="Adobe 繁黑體 Std B" pitchFamily="34" charset="-120"/>
              <a:ea typeface="Adobe 繁黑體 Std B" pitchFamily="34" charset="-120"/>
            </a:endParaRPr>
          </a:p>
          <a:p>
            <a:endParaRPr lang="zh-HK" altLang="en-US" sz="2600" dirty="0">
              <a:latin typeface="Adobe 繁黑體 Std B" pitchFamily="34" charset="-120"/>
              <a:ea typeface="Adobe 繁黑體 Std B" pitchFamily="34" charset="-120"/>
            </a:endParaRPr>
          </a:p>
        </p:txBody>
      </p:sp>
      <p:pic>
        <p:nvPicPr>
          <p:cNvPr id="7172" name="Picture 4"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450" y="44953"/>
            <a:ext cx="3810138" cy="4969396"/>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4618" t="22679" r="10262" b="30835"/>
          <a:stretch/>
        </p:blipFill>
        <p:spPr bwMode="auto">
          <a:xfrm>
            <a:off x="0" y="44953"/>
            <a:ext cx="9140588" cy="509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14314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pPr algn="ctr"/>
            <a:r>
              <a:rPr lang="zh-TW" altLang="en-US" dirty="0" smtClean="0"/>
              <a:t>奉獻的聖經教導</a:t>
            </a:r>
            <a:endParaRPr lang="zh-HK" altLang="en-US" dirty="0"/>
          </a:p>
        </p:txBody>
      </p:sp>
      <p:sp>
        <p:nvSpPr>
          <p:cNvPr id="4" name="橢圓 3"/>
          <p:cNvSpPr/>
          <p:nvPr/>
        </p:nvSpPr>
        <p:spPr>
          <a:xfrm>
            <a:off x="179512" y="351803"/>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獻給上</a:t>
            </a:r>
            <a:r>
              <a:rPr lang="zh-TW" altLang="en-US" sz="2800" b="1" dirty="0"/>
              <a:t>主</a:t>
            </a:r>
            <a:endParaRPr lang="zh-HK" altLang="en-US" sz="2800" b="1" dirty="0"/>
          </a:p>
          <a:p>
            <a:pPr algn="ctr"/>
            <a:r>
              <a:rPr lang="zh-TW" altLang="en-US" sz="2800" b="1" dirty="0" smtClean="0"/>
              <a:t>分別為聖</a:t>
            </a:r>
            <a:endParaRPr lang="zh-HK" altLang="en-US" sz="2800" b="1" dirty="0"/>
          </a:p>
        </p:txBody>
      </p:sp>
      <p:sp>
        <p:nvSpPr>
          <p:cNvPr id="5" name="橢圓 4"/>
          <p:cNvSpPr/>
          <p:nvPr/>
        </p:nvSpPr>
        <p:spPr>
          <a:xfrm>
            <a:off x="2051720" y="411510"/>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各按能力</a:t>
            </a:r>
            <a:endParaRPr lang="zh-HK" altLang="en-US" sz="2800" b="1" dirty="0"/>
          </a:p>
          <a:p>
            <a:pPr algn="ctr"/>
            <a:r>
              <a:rPr lang="zh-TW" altLang="en-US" sz="2800" b="1" dirty="0" smtClean="0"/>
              <a:t>人人平等</a:t>
            </a:r>
            <a:endParaRPr lang="zh-HK" altLang="en-US" sz="2800" b="1" dirty="0"/>
          </a:p>
        </p:txBody>
      </p:sp>
      <p:sp>
        <p:nvSpPr>
          <p:cNvPr id="6" name="橢圓 5"/>
          <p:cNvSpPr/>
          <p:nvPr/>
        </p:nvSpPr>
        <p:spPr>
          <a:xfrm>
            <a:off x="3922375" y="421692"/>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全然接納具細無遺</a:t>
            </a:r>
            <a:endParaRPr lang="zh-HK" altLang="en-US" sz="2800" b="1" dirty="0"/>
          </a:p>
        </p:txBody>
      </p:sp>
      <p:sp>
        <p:nvSpPr>
          <p:cNvPr id="7" name="橢圓 6"/>
          <p:cNvSpPr/>
          <p:nvPr/>
        </p:nvSpPr>
        <p:spPr>
          <a:xfrm>
            <a:off x="5724128" y="483518"/>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獻上活祭奉獻</a:t>
            </a:r>
            <a:r>
              <a:rPr lang="zh-TW" altLang="en-US" sz="2800" b="1" dirty="0"/>
              <a:t>真義</a:t>
            </a:r>
            <a:endParaRPr lang="zh-HK" altLang="en-US" sz="2800" b="1"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47" t="23237" r="10815" b="30521"/>
          <a:stretch/>
        </p:blipFill>
        <p:spPr bwMode="auto">
          <a:xfrm>
            <a:off x="0" y="26838"/>
            <a:ext cx="9144000" cy="511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3199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è³­å ´ å¤§ç´°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b="12368"/>
          <a:stretch/>
        </p:blipFill>
        <p:spPr bwMode="auto">
          <a:xfrm>
            <a:off x="6707" y="1131590"/>
            <a:ext cx="9137293" cy="401191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1259632" y="267494"/>
            <a:ext cx="6768752" cy="584775"/>
          </a:xfrm>
          <a:prstGeom prst="rect">
            <a:avLst/>
          </a:prstGeom>
          <a:noFill/>
        </p:spPr>
        <p:txBody>
          <a:bodyPr wrap="square" rtlCol="0">
            <a:spAutoFit/>
          </a:bodyPr>
          <a:lstStyle/>
          <a:p>
            <a:r>
              <a:rPr lang="zh-TW" altLang="en-US" sz="3200" dirty="0" smtClean="0">
                <a:latin typeface="Adobe 繁黑體 Std B" pitchFamily="34" charset="-120"/>
                <a:ea typeface="Adobe 繁黑體 Std B" pitchFamily="34" charset="-120"/>
              </a:rPr>
              <a:t>買得大，賠得大；買得小，賠得小。</a:t>
            </a:r>
            <a:endParaRPr lang="zh-HK" altLang="en-US" sz="3200" dirty="0">
              <a:latin typeface="Adobe 繁黑體 Std B" pitchFamily="34" charset="-120"/>
              <a:ea typeface="Adobe 繁黑體 Std B" pitchFamily="34" charset="-120"/>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462" t="22566" r="10739" b="31086"/>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1326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å¤ç¨®å¤æ¶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4" y="2226"/>
            <a:ext cx="9147484" cy="514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860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l="19376" t="23349" r="2921" b="22557"/>
          <a:stretch>
            <a:fillRect/>
          </a:stretch>
        </p:blipFill>
        <p:spPr bwMode="auto">
          <a:xfrm>
            <a:off x="12700" y="-30163"/>
            <a:ext cx="9131300" cy="517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17396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å¤ç¨®å¤æ¶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5466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1307018" y="1131589"/>
            <a:ext cx="759633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kumimoji="0" lang="zh-TW" altLang="en-US" sz="4400" b="1" dirty="0" smtClean="0">
                <a:solidFill>
                  <a:srgbClr val="FFFF00"/>
                </a:solidFill>
              </a:rPr>
              <a:t>供物</a:t>
            </a:r>
            <a:endParaRPr kumimoji="0" lang="zh-TW" altLang="en-US" sz="4400" b="1" dirty="0">
              <a:solidFill>
                <a:srgbClr val="FFFF00"/>
              </a:solidFill>
            </a:endParaRPr>
          </a:p>
        </p:txBody>
      </p:sp>
      <p:pic>
        <p:nvPicPr>
          <p:cNvPr id="13313"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3588" t="22938" r="11844" b="30587"/>
          <a:stretch/>
        </p:blipFill>
        <p:spPr bwMode="auto">
          <a:xfrm>
            <a:off x="-16478" y="0"/>
            <a:ext cx="90529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l="36771" t="70358" r="18562" b="21021"/>
          <a:stretch>
            <a:fillRect/>
          </a:stretch>
        </p:blipFill>
        <p:spPr bwMode="auto">
          <a:xfrm>
            <a:off x="1403648" y="2283718"/>
            <a:ext cx="6732240" cy="10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7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å¤§ç¥­å¸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51470"/>
            <a:ext cx="4427984" cy="50920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517282" y="494446"/>
            <a:ext cx="385192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HK" altLang="zh-HK" sz="3600" b="0" i="0" u="none" strike="noStrike" cap="none" normalizeH="0" baseline="0" dirty="0" smtClean="0">
                <a:ln>
                  <a:noFill/>
                </a:ln>
                <a:effectLst/>
                <a:latin typeface="超世紀細毛楷" panose="02000000000000000000" pitchFamily="2" charset="-120"/>
                <a:ea typeface="超世紀細毛楷" panose="02000000000000000000" pitchFamily="2" charset="-120"/>
                <a:cs typeface="Times New Roman" pitchFamily="18" charset="0"/>
              </a:rPr>
              <a:t>7:89 摩西進會幕要與耶和華說話的時候、聽見法櫃的施恩座以上、二基路伯中間、有與他說話的聲音、就是耶和華與他說話。</a:t>
            </a:r>
            <a:r>
              <a:rPr kumimoji="1" lang="zh-HK" altLang="zh-HK" sz="1400" b="0" i="0" u="none" strike="noStrike" cap="none" normalizeH="0" baseline="0" dirty="0" smtClean="0">
                <a:ln>
                  <a:noFill/>
                </a:ln>
                <a:effectLst/>
                <a:latin typeface="超世紀細毛楷" panose="02000000000000000000" pitchFamily="2" charset="-120"/>
                <a:ea typeface="超世紀細毛楷" panose="02000000000000000000" pitchFamily="2" charset="-120"/>
              </a:rPr>
              <a:t> </a:t>
            </a:r>
            <a:endParaRPr kumimoji="1" lang="zh-HK" altLang="zh-HK" sz="3600" b="0" i="0" u="none" strike="noStrike" cap="none" normalizeH="0" baseline="0" dirty="0" smtClean="0">
              <a:ln>
                <a:noFill/>
              </a:ln>
              <a:effectLst/>
              <a:latin typeface="超世紀細毛楷" panose="02000000000000000000" pitchFamily="2" charset="-120"/>
              <a:ea typeface="超世紀細毛楷" panose="02000000000000000000" pitchFamily="2" charset="-120"/>
            </a:endParaRPr>
          </a:p>
        </p:txBody>
      </p:sp>
      <p:pic>
        <p:nvPicPr>
          <p:cNvPr id="1536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4189" t="22398" r="10838" b="30247"/>
          <a:stretch/>
        </p:blipFill>
        <p:spPr bwMode="auto">
          <a:xfrm>
            <a:off x="-13372" y="0"/>
            <a:ext cx="9157371" cy="523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68579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95486"/>
            <a:ext cx="8568952" cy="4493538"/>
          </a:xfrm>
          <a:prstGeom prst="rect">
            <a:avLst/>
          </a:prstGeom>
        </p:spPr>
        <p:txBody>
          <a:bodyPr wrap="square">
            <a:spAutoFit/>
          </a:bodyPr>
          <a:lstStyle/>
          <a:p>
            <a:pPr algn="just"/>
            <a:r>
              <a:rPr lang="en-US" altLang="zh-HK" sz="2200" dirty="0">
                <a:latin typeface="HYGothic-Extra" panose="02030600000101010101" pitchFamily="18" charset="-127"/>
                <a:ea typeface="HYGothic-Extra" panose="02030600000101010101" pitchFamily="18" charset="-127"/>
              </a:rPr>
              <a:t>In 7:89, Moses enters the holy of holies, speaks with the Lord and hears God’s “voice speaking to him from above </a:t>
            </a:r>
            <a:r>
              <a:rPr lang="en-US" altLang="zh-HK" sz="2200" dirty="0">
                <a:solidFill>
                  <a:schemeClr val="accent2">
                    <a:lumMod val="60000"/>
                    <a:lumOff val="40000"/>
                  </a:schemeClr>
                </a:solidFill>
                <a:latin typeface="HYGothic-Extra" panose="02030600000101010101" pitchFamily="18" charset="-127"/>
                <a:ea typeface="HYGothic-Extra" panose="02030600000101010101" pitchFamily="18" charset="-127"/>
              </a:rPr>
              <a:t>the mercy seat</a:t>
            </a:r>
            <a:r>
              <a:rPr lang="en-US" altLang="zh-HK" sz="2200" dirty="0">
                <a:latin typeface="HYGothic-Extra" panose="02030600000101010101" pitchFamily="18" charset="-127"/>
                <a:ea typeface="HYGothic-Extra" panose="02030600000101010101" pitchFamily="18" charset="-127"/>
              </a:rPr>
              <a:t>.” </a:t>
            </a:r>
            <a:r>
              <a:rPr lang="en-US" altLang="zh-HK" sz="2200" b="1" dirty="0">
                <a:solidFill>
                  <a:schemeClr val="accent2">
                    <a:lumMod val="60000"/>
                    <a:lumOff val="40000"/>
                  </a:schemeClr>
                </a:solidFill>
                <a:latin typeface="HYGothic-Extra" panose="02030600000101010101" pitchFamily="18" charset="-127"/>
                <a:ea typeface="HYGothic-Extra" panose="02030600000101010101" pitchFamily="18" charset="-127"/>
              </a:rPr>
              <a:t>It simulates the Sinai experience. </a:t>
            </a:r>
            <a:r>
              <a:rPr lang="en-US" altLang="zh-HK" sz="2200" dirty="0">
                <a:latin typeface="HYGothic-Extra" panose="02030600000101010101" pitchFamily="18" charset="-127"/>
                <a:ea typeface="HYGothic-Extra" panose="02030600000101010101" pitchFamily="18" charset="-127"/>
              </a:rPr>
              <a:t> Now in the tabernacle, Moses has similar experiences.  He approaches the presence of God through the smoke of the incense burning outside the holy of holies and enters God’s presence, who is enthroned above the cherubim of the ark, and he hears God’s voice.  The similarities suggest that </a:t>
            </a:r>
            <a:r>
              <a:rPr lang="en-US" altLang="zh-HK" sz="2200" b="1" dirty="0">
                <a:solidFill>
                  <a:schemeClr val="accent2">
                    <a:lumMod val="60000"/>
                    <a:lumOff val="40000"/>
                  </a:schemeClr>
                </a:solidFill>
                <a:latin typeface="HYGothic-Extra" panose="02030600000101010101" pitchFamily="18" charset="-127"/>
                <a:ea typeface="HYGothic-Extra" panose="02030600000101010101" pitchFamily="18" charset="-127"/>
              </a:rPr>
              <a:t>the tabernacle is like a portable Sinai.  </a:t>
            </a:r>
            <a:r>
              <a:rPr lang="en-US" altLang="zh-HK" sz="2200" dirty="0">
                <a:latin typeface="HYGothic-Extra" panose="02030600000101010101" pitchFamily="18" charset="-127"/>
                <a:ea typeface="HYGothic-Extra" panose="02030600000101010101" pitchFamily="18" charset="-127"/>
              </a:rPr>
              <a:t>Being in God’s presence in such </a:t>
            </a:r>
            <a:r>
              <a:rPr lang="en-US" altLang="zh-HK" sz="2200" dirty="0">
                <a:solidFill>
                  <a:schemeClr val="accent2">
                    <a:lumMod val="60000"/>
                    <a:lumOff val="40000"/>
                  </a:schemeClr>
                </a:solidFill>
                <a:latin typeface="HYGothic-Extra" panose="02030600000101010101" pitchFamily="18" charset="-127"/>
                <a:ea typeface="HYGothic-Extra" panose="02030600000101010101" pitchFamily="18" charset="-127"/>
              </a:rPr>
              <a:t>an intimate way </a:t>
            </a:r>
            <a:r>
              <a:rPr lang="en-US" altLang="zh-HK" sz="2200" dirty="0">
                <a:latin typeface="HYGothic-Extra" panose="02030600000101010101" pitchFamily="18" charset="-127"/>
                <a:ea typeface="HYGothic-Extra" panose="02030600000101010101" pitchFamily="18" charset="-127"/>
              </a:rPr>
              <a:t>and </a:t>
            </a:r>
            <a:r>
              <a:rPr lang="en-US" altLang="zh-HK" sz="2200" dirty="0">
                <a:solidFill>
                  <a:schemeClr val="accent2">
                    <a:lumMod val="60000"/>
                    <a:lumOff val="40000"/>
                  </a:schemeClr>
                </a:solidFill>
                <a:latin typeface="HYGothic-Extra" panose="02030600000101010101" pitchFamily="18" charset="-127"/>
                <a:ea typeface="HYGothic-Extra" panose="02030600000101010101" pitchFamily="18" charset="-127"/>
              </a:rPr>
              <a:t>receiving God’s law and direction </a:t>
            </a:r>
            <a:r>
              <a:rPr lang="en-US" altLang="zh-HK" sz="2200" dirty="0">
                <a:latin typeface="HYGothic-Extra" panose="02030600000101010101" pitchFamily="18" charset="-127"/>
                <a:ea typeface="HYGothic-Extra" panose="02030600000101010101" pitchFamily="18" charset="-127"/>
              </a:rPr>
              <a:t>are two central purposes for drawing near the holy of holies. </a:t>
            </a:r>
            <a:endParaRPr lang="zh-HK" altLang="en-US" sz="2200" dirty="0">
              <a:latin typeface="HYGothic-Extra" panose="02030600000101010101" pitchFamily="18" charset="-127"/>
              <a:ea typeface="HYGothic-Extra" panose="02030600000101010101" pitchFamily="18" charset="-127"/>
            </a:endParaRPr>
          </a:p>
        </p:txBody>
      </p:sp>
      <p:pic>
        <p:nvPicPr>
          <p:cNvPr id="1945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161" t="23033" r="9651" b="31344"/>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25305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may contain: Suk Yin 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0"/>
            <a:ext cx="316835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may contain: 1 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219" y="-25882"/>
            <a:ext cx="3211109" cy="5169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9557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may contain: 2 people, including Suk Yin Ho, people smiling, child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321" y="0"/>
            <a:ext cx="438729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may contain: one or more peo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156470" y="155969"/>
            <a:ext cx="5207374" cy="476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9399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何淑賢-學基\K 其他資源\photo\個人相片\DSC002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96"/>
            <a:ext cx="9144000" cy="5126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3906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pPr algn="ctr"/>
            <a:r>
              <a:rPr lang="zh-TW" altLang="en-US" dirty="0" smtClean="0"/>
              <a:t>奉獻的聖經教導</a:t>
            </a:r>
            <a:endParaRPr lang="zh-HK" altLang="en-US" dirty="0"/>
          </a:p>
        </p:txBody>
      </p:sp>
      <p:sp>
        <p:nvSpPr>
          <p:cNvPr id="4" name="橢圓 3"/>
          <p:cNvSpPr/>
          <p:nvPr/>
        </p:nvSpPr>
        <p:spPr>
          <a:xfrm>
            <a:off x="107504" y="351803"/>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獻給上</a:t>
            </a:r>
            <a:r>
              <a:rPr lang="zh-TW" altLang="en-US" sz="2800" b="1" dirty="0"/>
              <a:t>主</a:t>
            </a:r>
            <a:endParaRPr lang="zh-HK" altLang="en-US" sz="2800" b="1" dirty="0"/>
          </a:p>
          <a:p>
            <a:pPr algn="ctr"/>
            <a:r>
              <a:rPr lang="zh-TW" altLang="en-US" sz="2800" b="1" dirty="0" smtClean="0"/>
              <a:t>分別為聖</a:t>
            </a:r>
            <a:endParaRPr lang="zh-HK" altLang="en-US" sz="2800" b="1" dirty="0"/>
          </a:p>
        </p:txBody>
      </p:sp>
      <p:sp>
        <p:nvSpPr>
          <p:cNvPr id="5" name="橢圓 4"/>
          <p:cNvSpPr/>
          <p:nvPr/>
        </p:nvSpPr>
        <p:spPr>
          <a:xfrm>
            <a:off x="1907704" y="411510"/>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各按能力</a:t>
            </a:r>
            <a:endParaRPr lang="zh-HK" altLang="en-US" sz="2800" b="1" dirty="0"/>
          </a:p>
          <a:p>
            <a:pPr algn="ctr"/>
            <a:r>
              <a:rPr lang="zh-TW" altLang="en-US" sz="2800" b="1" dirty="0" smtClean="0"/>
              <a:t>人人平等</a:t>
            </a:r>
            <a:endParaRPr lang="zh-HK" altLang="en-US" sz="2800" b="1" dirty="0"/>
          </a:p>
        </p:txBody>
      </p:sp>
      <p:sp>
        <p:nvSpPr>
          <p:cNvPr id="6" name="橢圓 5"/>
          <p:cNvSpPr/>
          <p:nvPr/>
        </p:nvSpPr>
        <p:spPr>
          <a:xfrm>
            <a:off x="3779912" y="421692"/>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全然接納具細無遺</a:t>
            </a:r>
            <a:endParaRPr lang="zh-HK" altLang="en-US" sz="2800" b="1" dirty="0"/>
          </a:p>
        </p:txBody>
      </p:sp>
      <p:sp>
        <p:nvSpPr>
          <p:cNvPr id="7" name="橢圓 6"/>
          <p:cNvSpPr/>
          <p:nvPr/>
        </p:nvSpPr>
        <p:spPr>
          <a:xfrm>
            <a:off x="5580112" y="483518"/>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獻上活祭奉獻</a:t>
            </a:r>
            <a:r>
              <a:rPr lang="zh-TW" altLang="en-US" sz="2800" b="1" dirty="0"/>
              <a:t>真義</a:t>
            </a:r>
            <a:endParaRPr lang="zh-HK" altLang="en-US" sz="2800" b="1" dirty="0"/>
          </a:p>
        </p:txBody>
      </p:sp>
      <p:sp>
        <p:nvSpPr>
          <p:cNvPr id="8" name="橢圓 7"/>
          <p:cNvSpPr/>
          <p:nvPr/>
        </p:nvSpPr>
        <p:spPr>
          <a:xfrm>
            <a:off x="7308304" y="483518"/>
            <a:ext cx="1656184"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2800" b="1" dirty="0" smtClean="0"/>
              <a:t>更像恩主建立生命</a:t>
            </a:r>
            <a:endParaRPr lang="zh-HK" altLang="en-US" sz="2800" b="1"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35" t="22818" r="10543" b="30742"/>
          <a:stretch/>
        </p:blipFill>
        <p:spPr bwMode="auto">
          <a:xfrm>
            <a:off x="0" y="6204"/>
            <a:ext cx="9144000" cy="5137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82595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592" y="555526"/>
            <a:ext cx="7776864" cy="2554545"/>
          </a:xfrm>
          <a:prstGeom prst="rect">
            <a:avLst/>
          </a:prstGeom>
        </p:spPr>
        <p:txBody>
          <a:bodyPr wrap="square">
            <a:spAutoFit/>
          </a:bodyPr>
          <a:lstStyle/>
          <a:p>
            <a:r>
              <a:rPr lang="en-US" altLang="zh-HK" sz="3200" b="1" dirty="0">
                <a:latin typeface="Verdana" panose="020B0604030504040204" pitchFamily="34" charset="0"/>
                <a:ea typeface="Verdana" panose="020B0604030504040204" pitchFamily="34" charset="0"/>
                <a:cs typeface="Verdana" panose="020B0604030504040204" pitchFamily="34" charset="0"/>
              </a:rPr>
              <a:t>(Martin Luther): </a:t>
            </a:r>
            <a:endParaRPr lang="en-US" altLang="zh-HK" sz="3200" b="1" dirty="0" smtClean="0">
              <a:latin typeface="Verdana" panose="020B0604030504040204" pitchFamily="34" charset="0"/>
              <a:ea typeface="Verdana" panose="020B0604030504040204" pitchFamily="34" charset="0"/>
              <a:cs typeface="Verdana" panose="020B0604030504040204" pitchFamily="34" charset="0"/>
            </a:endParaRPr>
          </a:p>
          <a:p>
            <a:r>
              <a:rPr lang="en-US" altLang="zh-HK" sz="3200" b="1" dirty="0" smtClean="0">
                <a:latin typeface="Verdana" panose="020B0604030504040204" pitchFamily="34" charset="0"/>
                <a:ea typeface="Verdana" panose="020B0604030504040204" pitchFamily="34" charset="0"/>
                <a:cs typeface="Verdana" panose="020B0604030504040204" pitchFamily="34" charset="0"/>
              </a:rPr>
              <a:t>Money </a:t>
            </a:r>
            <a:r>
              <a:rPr lang="en-US" altLang="zh-HK" sz="3200" b="1" dirty="0">
                <a:latin typeface="Verdana" panose="020B0604030504040204" pitchFamily="34" charset="0"/>
                <a:ea typeface="Verdana" panose="020B0604030504040204" pitchFamily="34" charset="0"/>
                <a:cs typeface="Verdana" panose="020B0604030504040204" pitchFamily="34" charset="0"/>
              </a:rPr>
              <a:t>is the least of blessing</a:t>
            </a:r>
            <a:r>
              <a:rPr lang="en-US" altLang="zh-HK" sz="3200" b="1" dirty="0" smtClean="0">
                <a:latin typeface="Verdana" panose="020B0604030504040204" pitchFamily="34" charset="0"/>
                <a:ea typeface="Verdana" panose="020B0604030504040204" pitchFamily="34" charset="0"/>
                <a:cs typeface="Verdana" panose="020B0604030504040204" pitchFamily="34" charset="0"/>
              </a:rPr>
              <a:t>.</a:t>
            </a:r>
          </a:p>
          <a:p>
            <a:endParaRPr lang="zh-TW" altLang="zh-HK" sz="3200" b="1" dirty="0">
              <a:latin typeface="Verdana" panose="020B0604030504040204" pitchFamily="34" charset="0"/>
              <a:ea typeface="CGuLiHK-Bold" pitchFamily="50" charset="-120"/>
              <a:cs typeface="Verdana" panose="020B0604030504040204" pitchFamily="34" charset="0"/>
            </a:endParaRPr>
          </a:p>
          <a:p>
            <a:r>
              <a:rPr lang="en-US" altLang="zh-HK" sz="3200" b="1" dirty="0" smtClean="0">
                <a:latin typeface="Verdana" panose="020B0604030504040204" pitchFamily="34" charset="0"/>
                <a:ea typeface="Verdana" panose="020B0604030504040204" pitchFamily="34" charset="0"/>
                <a:cs typeface="Verdana" panose="020B0604030504040204" pitchFamily="34" charset="0"/>
              </a:rPr>
              <a:t>(Rick </a:t>
            </a:r>
            <a:r>
              <a:rPr lang="en-US" altLang="zh-HK" sz="3200" b="1" dirty="0">
                <a:latin typeface="Verdana" panose="020B0604030504040204" pitchFamily="34" charset="0"/>
                <a:ea typeface="Verdana" panose="020B0604030504040204" pitchFamily="34" charset="0"/>
                <a:cs typeface="Verdana" panose="020B0604030504040204" pitchFamily="34" charset="0"/>
              </a:rPr>
              <a:t>Warren): </a:t>
            </a:r>
            <a:endParaRPr lang="en-US" altLang="zh-HK" sz="3200" b="1" dirty="0" smtClean="0">
              <a:latin typeface="Verdana" panose="020B0604030504040204" pitchFamily="34" charset="0"/>
              <a:ea typeface="Verdana" panose="020B0604030504040204" pitchFamily="34" charset="0"/>
              <a:cs typeface="Verdana" panose="020B0604030504040204" pitchFamily="34" charset="0"/>
            </a:endParaRPr>
          </a:p>
          <a:p>
            <a:r>
              <a:rPr lang="en-US" altLang="zh-HK" sz="3200" b="1" dirty="0" smtClean="0">
                <a:latin typeface="Verdana" panose="020B0604030504040204" pitchFamily="34" charset="0"/>
                <a:ea typeface="Verdana" panose="020B0604030504040204" pitchFamily="34" charset="0"/>
                <a:cs typeface="Verdana" panose="020B0604030504040204" pitchFamily="34" charset="0"/>
              </a:rPr>
              <a:t>Money </a:t>
            </a:r>
            <a:r>
              <a:rPr lang="en-US" altLang="zh-HK" sz="3200" b="1" dirty="0">
                <a:latin typeface="Verdana" panose="020B0604030504040204" pitchFamily="34" charset="0"/>
                <a:ea typeface="Verdana" panose="020B0604030504040204" pitchFamily="34" charset="0"/>
                <a:cs typeface="Verdana" panose="020B0604030504040204" pitchFamily="34" charset="0"/>
              </a:rPr>
              <a:t>is the most of blessing.</a:t>
            </a:r>
            <a:endParaRPr lang="zh-HK" altLang="en-US" sz="3200" b="1" dirty="0">
              <a:latin typeface="Verdana" panose="020B0604030504040204" pitchFamily="34" charset="0"/>
              <a:ea typeface="CGuLiHK-Bold" pitchFamily="50" charset="-120"/>
              <a:cs typeface="Verdana" panose="020B0604030504040204"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281" t="23039" r="9283" b="30433"/>
          <a:stretch/>
        </p:blipFill>
        <p:spPr bwMode="auto">
          <a:xfrm>
            <a:off x="102918" y="0"/>
            <a:ext cx="904108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76257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0" y="0"/>
            <a:ext cx="9144000" cy="5143500"/>
            <a:chOff x="0" y="0"/>
            <a:chExt cx="9144000" cy="5143500"/>
          </a:xfrm>
        </p:grpSpPr>
        <p:pic>
          <p:nvPicPr>
            <p:cNvPr id="2050" name="Picture 2"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516216" y="4443958"/>
              <a:ext cx="2232248" cy="5040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Tree>
    <p:extLst>
      <p:ext uri="{BB962C8B-B14F-4D97-AF65-F5344CB8AC3E}">
        <p14:creationId xmlns:p14="http://schemas.microsoft.com/office/powerpoint/2010/main" val="18441516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83" t="22258" r="3402" b="23435"/>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8039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4" name="Rectangle 4"/>
          <p:cNvSpPr>
            <a:spLocks noChangeArrowheads="1"/>
          </p:cNvSpPr>
          <p:nvPr/>
        </p:nvSpPr>
        <p:spPr bwMode="auto">
          <a:xfrm>
            <a:off x="323528" y="3084427"/>
            <a:ext cx="864095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Aft>
                <a:spcPct val="30000"/>
              </a:spcAft>
            </a:pPr>
            <a:r>
              <a:rPr lang="zh-TW" altLang="en-US" sz="2000" dirty="0">
                <a:latin typeface="Adobe 繁黑體 Std B" pitchFamily="34" charset="-120"/>
                <a:ea typeface="Adobe 繁黑體 Std B" pitchFamily="34" charset="-120"/>
              </a:rPr>
              <a:t>我又看見一個白色的大寶座與坐在上面的；從他面前天地都逃避，再無可見之處了。</a:t>
            </a:r>
          </a:p>
          <a:p>
            <a:pPr>
              <a:lnSpc>
                <a:spcPct val="120000"/>
              </a:lnSpc>
              <a:spcAft>
                <a:spcPct val="30000"/>
              </a:spcAft>
            </a:pPr>
            <a:r>
              <a:rPr lang="zh-TW" altLang="en-US" sz="2000" dirty="0">
                <a:latin typeface="Adobe 繁黑體 Std B" pitchFamily="34" charset="-120"/>
                <a:ea typeface="Adobe 繁黑體 Std B" pitchFamily="34" charset="-120"/>
              </a:rPr>
              <a:t>我又看見死了的人，無論大小，都站在寶座前。</a:t>
            </a:r>
            <a:r>
              <a:rPr lang="zh-TW" altLang="en-US" sz="2000" dirty="0">
                <a:solidFill>
                  <a:schemeClr val="accent2">
                    <a:lumMod val="60000"/>
                    <a:lumOff val="40000"/>
                  </a:schemeClr>
                </a:solidFill>
                <a:latin typeface="Adobe 繁黑體 Std B" pitchFamily="34" charset="-120"/>
                <a:ea typeface="Adobe 繁黑體 Std B" pitchFamily="34" charset="-120"/>
              </a:rPr>
              <a:t>案卷</a:t>
            </a:r>
            <a:r>
              <a:rPr lang="zh-TW" altLang="en-US" sz="2000" dirty="0">
                <a:latin typeface="Adobe 繁黑體 Std B" pitchFamily="34" charset="-120"/>
                <a:ea typeface="Adobe 繁黑體 Std B" pitchFamily="34" charset="-120"/>
              </a:rPr>
              <a:t>展開了，並且另有一卷展開，就是</a:t>
            </a:r>
            <a:r>
              <a:rPr lang="zh-TW" altLang="en-US" sz="2000" dirty="0">
                <a:solidFill>
                  <a:schemeClr val="accent2">
                    <a:lumMod val="60000"/>
                    <a:lumOff val="40000"/>
                  </a:schemeClr>
                </a:solidFill>
                <a:latin typeface="Adobe 繁黑體 Std B" pitchFamily="34" charset="-120"/>
                <a:ea typeface="Adobe 繁黑體 Std B" pitchFamily="34" charset="-120"/>
              </a:rPr>
              <a:t>生命冊</a:t>
            </a:r>
            <a:r>
              <a:rPr lang="zh-TW" altLang="en-US" sz="2000" dirty="0">
                <a:latin typeface="Adobe 繁黑體 Std B" pitchFamily="34" charset="-120"/>
                <a:ea typeface="Adobe 繁黑體 Std B" pitchFamily="34" charset="-120"/>
              </a:rPr>
              <a:t>。死了的人都憑著這些案卷所記載的，照他們所行的受審判。</a:t>
            </a:r>
            <a:r>
              <a:rPr lang="en-US" altLang="zh-TW" sz="2000" dirty="0">
                <a:latin typeface="Adobe 繁黑體 Std B" pitchFamily="34" charset="-120"/>
                <a:ea typeface="Adobe 繁黑體 Std B" pitchFamily="34" charset="-120"/>
              </a:rPr>
              <a:t>(</a:t>
            </a:r>
            <a:r>
              <a:rPr lang="zh-TW" altLang="en-US" sz="2000" dirty="0">
                <a:latin typeface="Adobe 繁黑體 Std B" pitchFamily="34" charset="-120"/>
                <a:ea typeface="Adobe 繁黑體 Std B" pitchFamily="34" charset="-120"/>
              </a:rPr>
              <a:t>啟</a:t>
            </a:r>
            <a:r>
              <a:rPr lang="en-US" altLang="zh-TW" sz="2000" dirty="0">
                <a:latin typeface="Adobe 繁黑體 Std B" pitchFamily="34" charset="-120"/>
                <a:ea typeface="Adobe 繁黑體 Std B" pitchFamily="34" charset="-120"/>
              </a:rPr>
              <a:t>20:11-12)</a:t>
            </a:r>
            <a:endParaRPr lang="zh-TW" altLang="en-US" sz="2000" dirty="0">
              <a:latin typeface="Adobe 繁黑體 Std B" pitchFamily="34" charset="-120"/>
              <a:ea typeface="Adobe 繁黑體 Std B" pitchFamily="34" charset="-120"/>
            </a:endParaRPr>
          </a:p>
        </p:txBody>
      </p:sp>
      <p:pic>
        <p:nvPicPr>
          <p:cNvPr id="476165" name="Picture 5" descr="4"/>
          <p:cNvPicPr>
            <a:picLocks noChangeAspect="1" noChangeArrowheads="1"/>
          </p:cNvPicPr>
          <p:nvPr/>
        </p:nvPicPr>
        <p:blipFill>
          <a:blip r:embed="rId2">
            <a:extLst>
              <a:ext uri="{28A0092B-C50C-407E-A947-70E740481C1C}">
                <a14:useLocalDpi xmlns:a14="http://schemas.microsoft.com/office/drawing/2010/main" val="0"/>
              </a:ext>
            </a:extLst>
          </a:blip>
          <a:srcRect l="1019" t="1862" r="1019" b="2065"/>
          <a:stretch>
            <a:fillRect/>
          </a:stretch>
        </p:blipFill>
        <p:spPr bwMode="auto">
          <a:xfrm>
            <a:off x="0" y="0"/>
            <a:ext cx="9143999" cy="298846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76166" name="Text Box 6"/>
          <p:cNvSpPr txBox="1">
            <a:spLocks noChangeArrowheads="1"/>
          </p:cNvSpPr>
          <p:nvPr/>
        </p:nvSpPr>
        <p:spPr bwMode="auto">
          <a:xfrm>
            <a:off x="1828800" y="129779"/>
            <a:ext cx="954107" cy="400110"/>
          </a:xfrm>
          <a:prstGeom prst="rect">
            <a:avLst/>
          </a:prstGeom>
          <a:solidFill>
            <a:srgbClr val="0000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dirty="0">
                <a:solidFill>
                  <a:schemeClr val="accent2">
                    <a:lumMod val="60000"/>
                    <a:lumOff val="40000"/>
                  </a:schemeClr>
                </a:solidFill>
                <a:latin typeface="Adobe 繁黑體 Std B" pitchFamily="34" charset="-120"/>
                <a:ea typeface="Adobe 繁黑體 Std B" pitchFamily="34" charset="-120"/>
              </a:rPr>
              <a:t>生命冊</a:t>
            </a:r>
          </a:p>
        </p:txBody>
      </p:sp>
      <p:sp>
        <p:nvSpPr>
          <p:cNvPr id="476167" name="Text Box 7"/>
          <p:cNvSpPr txBox="1">
            <a:spLocks noChangeArrowheads="1"/>
          </p:cNvSpPr>
          <p:nvPr/>
        </p:nvSpPr>
        <p:spPr bwMode="auto">
          <a:xfrm>
            <a:off x="5962650" y="129779"/>
            <a:ext cx="697627" cy="400110"/>
          </a:xfrm>
          <a:prstGeom prst="rect">
            <a:avLst/>
          </a:prstGeom>
          <a:solidFill>
            <a:srgbClr val="0000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dirty="0">
                <a:solidFill>
                  <a:schemeClr val="accent2">
                    <a:lumMod val="60000"/>
                    <a:lumOff val="40000"/>
                  </a:schemeClr>
                </a:solidFill>
                <a:latin typeface="Adobe 繁黑體 Std B" pitchFamily="34" charset="-120"/>
                <a:ea typeface="Adobe 繁黑體 Std B" pitchFamily="34" charset="-120"/>
              </a:rPr>
              <a:t>案卷</a:t>
            </a:r>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051" t="22232" r="9294" b="31690"/>
          <a:stretch/>
        </p:blipFill>
        <p:spPr bwMode="auto">
          <a:xfrm>
            <a:off x="8448" y="0"/>
            <a:ext cx="9244071" cy="5115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8789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7045" name="Rectangle 181" descr="Parchment"/>
          <p:cNvSpPr>
            <a:spLocks noChangeArrowheads="1"/>
          </p:cNvSpPr>
          <p:nvPr/>
        </p:nvSpPr>
        <p:spPr bwMode="auto">
          <a:xfrm>
            <a:off x="4814889" y="1250157"/>
            <a:ext cx="4086225" cy="3893344"/>
          </a:xfrm>
          <a:prstGeom prst="rect">
            <a:avLst/>
          </a:prstGeom>
          <a:blipFill dpi="0" rotWithShape="1">
            <a:blip r:embed="rId2"/>
            <a:srcRect/>
            <a:tile tx="0" ty="0" sx="100000" sy="100000" flip="none" algn="tl"/>
          </a:blipFill>
          <a:ln w="9525">
            <a:solidFill>
              <a:schemeClr val="bg2"/>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graphicFrame>
        <p:nvGraphicFramePr>
          <p:cNvPr id="37040" name="Group 176"/>
          <p:cNvGraphicFramePr>
            <a:graphicFrameLocks noGrp="1"/>
          </p:cNvGraphicFramePr>
          <p:nvPr>
            <p:extLst>
              <p:ext uri="{D42A27DB-BD31-4B8C-83A1-F6EECF244321}">
                <p14:modId xmlns:p14="http://schemas.microsoft.com/office/powerpoint/2010/main" val="4065662275"/>
              </p:ext>
            </p:extLst>
          </p:nvPr>
        </p:nvGraphicFramePr>
        <p:xfrm>
          <a:off x="250826" y="1008460"/>
          <a:ext cx="8640763" cy="270272"/>
        </p:xfrm>
        <a:graphic>
          <a:graphicData uri="http://schemas.openxmlformats.org/drawingml/2006/table">
            <a:tbl>
              <a:tblPr/>
              <a:tblGrid>
                <a:gridCol w="239713"/>
                <a:gridCol w="239712"/>
                <a:gridCol w="239713"/>
                <a:gridCol w="238125"/>
                <a:gridCol w="241300"/>
                <a:gridCol w="239712"/>
                <a:gridCol w="241300"/>
                <a:gridCol w="239713"/>
                <a:gridCol w="239712"/>
                <a:gridCol w="241300"/>
                <a:gridCol w="239713"/>
                <a:gridCol w="239712"/>
                <a:gridCol w="241300"/>
                <a:gridCol w="239713"/>
                <a:gridCol w="239712"/>
                <a:gridCol w="241300"/>
                <a:gridCol w="239713"/>
                <a:gridCol w="239712"/>
                <a:gridCol w="241300"/>
                <a:gridCol w="239713"/>
                <a:gridCol w="241300"/>
                <a:gridCol w="239712"/>
                <a:gridCol w="239713"/>
                <a:gridCol w="241300"/>
                <a:gridCol w="239712"/>
                <a:gridCol w="239713"/>
                <a:gridCol w="239712"/>
                <a:gridCol w="239713"/>
                <a:gridCol w="238125"/>
                <a:gridCol w="241300"/>
                <a:gridCol w="239712"/>
                <a:gridCol w="239713"/>
                <a:gridCol w="239712"/>
                <a:gridCol w="238125"/>
                <a:gridCol w="241300"/>
                <a:gridCol w="239713"/>
              </a:tblGrid>
              <a:tr h="270272">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a:t>
                      </a:r>
                    </a:p>
                  </a:txBody>
                  <a:tcPr marL="0" marR="0" marT="35100" marB="351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4</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5</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6</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7</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8</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9</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10</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11</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12</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13</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14</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15</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16</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17</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18</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19</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20</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21</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22</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23</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24</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25</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26</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27</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28</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29</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30</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31</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32</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33</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34</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35</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36</a:t>
                      </a:r>
                    </a:p>
                  </a:txBody>
                  <a:tcPr marL="0" marR="0" marT="35100" marB="351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r>
            </a:tbl>
          </a:graphicData>
        </a:graphic>
      </p:graphicFrame>
      <p:sp>
        <p:nvSpPr>
          <p:cNvPr id="36976" name="AutoShape 112"/>
          <p:cNvSpPr>
            <a:spLocks/>
          </p:cNvSpPr>
          <p:nvPr/>
        </p:nvSpPr>
        <p:spPr bwMode="auto">
          <a:xfrm rot="5400000">
            <a:off x="642542" y="949325"/>
            <a:ext cx="173831" cy="925513"/>
          </a:xfrm>
          <a:prstGeom prst="rightBrace">
            <a:avLst>
              <a:gd name="adj1" fmla="val 33276"/>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77" name="Text Box 113"/>
          <p:cNvSpPr txBox="1">
            <a:spLocks noChangeArrowheads="1"/>
          </p:cNvSpPr>
          <p:nvPr/>
        </p:nvSpPr>
        <p:spPr bwMode="auto">
          <a:xfrm>
            <a:off x="524089" y="1532335"/>
            <a:ext cx="41549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數</a:t>
            </a:r>
          </a:p>
          <a:p>
            <a:pPr algn="ctr"/>
            <a:r>
              <a:rPr lang="zh-TW" altLang="en-US">
                <a:solidFill>
                  <a:srgbClr val="FF0000"/>
                </a:solidFill>
                <a:latin typeface="SimHei" pitchFamily="49" charset="-122"/>
                <a:ea typeface="SimHei" pitchFamily="49" charset="-122"/>
              </a:rPr>
              <a:t>點</a:t>
            </a:r>
          </a:p>
          <a:p>
            <a:pPr algn="ctr"/>
            <a:r>
              <a:rPr lang="zh-TW" altLang="en-US">
                <a:solidFill>
                  <a:srgbClr val="FF0000"/>
                </a:solidFill>
                <a:latin typeface="SimHei" pitchFamily="49" charset="-122"/>
                <a:ea typeface="SimHei" pitchFamily="49" charset="-122"/>
              </a:rPr>
              <a:t>百</a:t>
            </a:r>
          </a:p>
          <a:p>
            <a:pPr algn="ctr"/>
            <a:r>
              <a:rPr lang="zh-TW" altLang="en-US">
                <a:solidFill>
                  <a:srgbClr val="FF0000"/>
                </a:solidFill>
                <a:latin typeface="SimHei" pitchFamily="49" charset="-122"/>
                <a:ea typeface="SimHei" pitchFamily="49" charset="-122"/>
              </a:rPr>
              <a:t>姓</a:t>
            </a:r>
          </a:p>
          <a:p>
            <a:pPr algn="ctr"/>
            <a:r>
              <a:rPr lang="en-US" altLang="zh-TW" dirty="0">
                <a:solidFill>
                  <a:srgbClr val="996633"/>
                </a:solidFill>
                <a:latin typeface="SimHei" pitchFamily="49" charset="-122"/>
                <a:ea typeface="SimHei" pitchFamily="49" charset="-122"/>
              </a:rPr>
              <a:t>︵</a:t>
            </a:r>
          </a:p>
          <a:p>
            <a:pPr algn="ctr"/>
            <a:r>
              <a:rPr lang="en-US" altLang="zh-TW" dirty="0">
                <a:solidFill>
                  <a:srgbClr val="996633"/>
                </a:solidFill>
                <a:latin typeface="SimHei" pitchFamily="49" charset="-122"/>
                <a:ea typeface="SimHei" pitchFamily="49" charset="-122"/>
              </a:rPr>
              <a:t>2</a:t>
            </a:r>
          </a:p>
          <a:p>
            <a:pPr algn="ctr"/>
            <a:r>
              <a:rPr lang="en-US" altLang="zh-TW" dirty="0">
                <a:solidFill>
                  <a:srgbClr val="996633"/>
                </a:solidFill>
                <a:latin typeface="SimHei" pitchFamily="49" charset="-122"/>
                <a:ea typeface="SimHei" pitchFamily="49" charset="-122"/>
              </a:rPr>
              <a:t>﹒</a:t>
            </a:r>
            <a:endParaRPr lang="zh-TW" altLang="en-US">
              <a:solidFill>
                <a:srgbClr val="996633"/>
              </a:solidFill>
              <a:latin typeface="SimHei" pitchFamily="49" charset="-122"/>
              <a:ea typeface="SimHei" pitchFamily="49" charset="-122"/>
            </a:endParaRPr>
          </a:p>
          <a:p>
            <a:pPr algn="ctr"/>
            <a:r>
              <a:rPr lang="en-US" altLang="zh-TW" dirty="0">
                <a:solidFill>
                  <a:srgbClr val="996633"/>
                </a:solidFill>
                <a:latin typeface="SimHei" pitchFamily="49" charset="-122"/>
                <a:ea typeface="SimHei" pitchFamily="49" charset="-122"/>
              </a:rPr>
              <a:t>2</a:t>
            </a:r>
          </a:p>
          <a:p>
            <a:pPr algn="ctr"/>
            <a:r>
              <a:rPr lang="en-US" altLang="zh-TW" dirty="0">
                <a:solidFill>
                  <a:srgbClr val="996633"/>
                </a:solidFill>
                <a:latin typeface="SimHei" pitchFamily="49" charset="-122"/>
                <a:ea typeface="SimHei" pitchFamily="49" charset="-122"/>
              </a:rPr>
              <a:t>﹒</a:t>
            </a:r>
          </a:p>
          <a:p>
            <a:pPr algn="ctr"/>
            <a:r>
              <a:rPr lang="en-US" altLang="zh-TW" dirty="0">
                <a:solidFill>
                  <a:srgbClr val="996633"/>
                </a:solidFill>
                <a:latin typeface="SimHei" pitchFamily="49" charset="-122"/>
                <a:ea typeface="SimHei" pitchFamily="49" charset="-122"/>
              </a:rPr>
              <a:t>1</a:t>
            </a:r>
            <a:endParaRPr lang="zh-TW" altLang="en-US">
              <a:solidFill>
                <a:srgbClr val="996633"/>
              </a:solidFill>
              <a:latin typeface="SimHei" pitchFamily="49" charset="-122"/>
              <a:ea typeface="SimHei" pitchFamily="49" charset="-122"/>
            </a:endParaRPr>
          </a:p>
          <a:p>
            <a:pPr algn="ctr"/>
            <a:r>
              <a:rPr lang="en-US" altLang="zh-TW" dirty="0">
                <a:solidFill>
                  <a:srgbClr val="996633"/>
                </a:solidFill>
                <a:latin typeface="SimHei" pitchFamily="49" charset="-122"/>
                <a:ea typeface="SimHei" pitchFamily="49" charset="-122"/>
              </a:rPr>
              <a:t>︶</a:t>
            </a:r>
          </a:p>
        </p:txBody>
      </p:sp>
      <p:sp>
        <p:nvSpPr>
          <p:cNvPr id="36978" name="AutoShape 114"/>
          <p:cNvSpPr>
            <a:spLocks/>
          </p:cNvSpPr>
          <p:nvPr/>
        </p:nvSpPr>
        <p:spPr bwMode="auto">
          <a:xfrm rot="5400000">
            <a:off x="1604567" y="939800"/>
            <a:ext cx="173831" cy="944563"/>
          </a:xfrm>
          <a:prstGeom prst="rightBrace">
            <a:avLst>
              <a:gd name="adj1" fmla="val 33961"/>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79" name="Text Box 115"/>
          <p:cNvSpPr txBox="1">
            <a:spLocks noChangeArrowheads="1"/>
          </p:cNvSpPr>
          <p:nvPr/>
        </p:nvSpPr>
        <p:spPr bwMode="auto">
          <a:xfrm>
            <a:off x="1482939" y="1532335"/>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dirty="0">
                <a:solidFill>
                  <a:srgbClr val="FF0000"/>
                </a:solidFill>
                <a:latin typeface="SimHei" pitchFamily="49" charset="-122"/>
                <a:ea typeface="SimHei" pitchFamily="49" charset="-122"/>
              </a:rPr>
              <a:t>律</a:t>
            </a:r>
          </a:p>
          <a:p>
            <a:pPr algn="ctr"/>
            <a:r>
              <a:rPr lang="zh-TW" altLang="en-US" dirty="0">
                <a:solidFill>
                  <a:srgbClr val="FF0000"/>
                </a:solidFill>
                <a:latin typeface="SimHei" pitchFamily="49" charset="-122"/>
                <a:ea typeface="SimHei" pitchFamily="49" charset="-122"/>
              </a:rPr>
              <a:t>例</a:t>
            </a:r>
          </a:p>
          <a:p>
            <a:pPr algn="ctr"/>
            <a:r>
              <a:rPr lang="zh-TW" altLang="en-US" dirty="0">
                <a:solidFill>
                  <a:srgbClr val="FF0000"/>
                </a:solidFill>
                <a:latin typeface="SimHei" pitchFamily="49" charset="-122"/>
                <a:ea typeface="SimHei" pitchFamily="49" charset="-122"/>
              </a:rPr>
              <a:t>典</a:t>
            </a:r>
          </a:p>
          <a:p>
            <a:pPr algn="ctr"/>
            <a:r>
              <a:rPr lang="zh-TW" altLang="en-US" dirty="0">
                <a:solidFill>
                  <a:srgbClr val="FF0000"/>
                </a:solidFill>
                <a:latin typeface="SimHei" pitchFamily="49" charset="-122"/>
                <a:ea typeface="SimHei" pitchFamily="49" charset="-122"/>
              </a:rPr>
              <a:t>章</a:t>
            </a:r>
          </a:p>
        </p:txBody>
      </p:sp>
      <p:sp>
        <p:nvSpPr>
          <p:cNvPr id="36983" name="Line 119"/>
          <p:cNvSpPr>
            <a:spLocks noChangeShapeType="1"/>
          </p:cNvSpPr>
          <p:nvPr/>
        </p:nvSpPr>
        <p:spPr bwMode="auto">
          <a:xfrm flipV="1">
            <a:off x="2292350" y="1293019"/>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84" name="Line 120"/>
          <p:cNvSpPr>
            <a:spLocks noChangeShapeType="1"/>
          </p:cNvSpPr>
          <p:nvPr/>
        </p:nvSpPr>
        <p:spPr bwMode="auto">
          <a:xfrm flipV="1">
            <a:off x="2528888" y="1293019"/>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85" name="Line 121"/>
          <p:cNvSpPr>
            <a:spLocks noChangeShapeType="1"/>
          </p:cNvSpPr>
          <p:nvPr/>
        </p:nvSpPr>
        <p:spPr bwMode="auto">
          <a:xfrm flipV="1">
            <a:off x="2767013" y="1293019"/>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86" name="Line 122"/>
          <p:cNvSpPr>
            <a:spLocks noChangeShapeType="1"/>
          </p:cNvSpPr>
          <p:nvPr/>
        </p:nvSpPr>
        <p:spPr bwMode="auto">
          <a:xfrm flipV="1">
            <a:off x="3008313" y="1293019"/>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88" name="Text Box 124"/>
          <p:cNvSpPr txBox="1">
            <a:spLocks noChangeArrowheads="1"/>
          </p:cNvSpPr>
          <p:nvPr/>
        </p:nvSpPr>
        <p:spPr bwMode="auto">
          <a:xfrm>
            <a:off x="2084601" y="1532335"/>
            <a:ext cx="41549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守</a:t>
            </a:r>
          </a:p>
          <a:p>
            <a:pPr algn="ctr"/>
            <a:r>
              <a:rPr lang="zh-TW" altLang="en-US">
                <a:solidFill>
                  <a:srgbClr val="FF0000"/>
                </a:solidFill>
                <a:latin typeface="SimHei" pitchFamily="49" charset="-122"/>
                <a:ea typeface="SimHei" pitchFamily="49" charset="-122"/>
              </a:rPr>
              <a:t>逾</a:t>
            </a:r>
          </a:p>
          <a:p>
            <a:pPr algn="ctr"/>
            <a:r>
              <a:rPr lang="zh-TW" altLang="en-US">
                <a:solidFill>
                  <a:srgbClr val="FF0000"/>
                </a:solidFill>
                <a:latin typeface="SimHei" pitchFamily="49" charset="-122"/>
                <a:ea typeface="SimHei" pitchFamily="49" charset="-122"/>
              </a:rPr>
              <a:t>越</a:t>
            </a:r>
          </a:p>
          <a:p>
            <a:pPr algn="ctr"/>
            <a:r>
              <a:rPr lang="zh-TW" altLang="en-US">
                <a:solidFill>
                  <a:srgbClr val="FF0000"/>
                </a:solidFill>
                <a:latin typeface="SimHei" pitchFamily="49" charset="-122"/>
                <a:ea typeface="SimHei" pitchFamily="49" charset="-122"/>
              </a:rPr>
              <a:t>節</a:t>
            </a:r>
          </a:p>
          <a:p>
            <a:pPr algn="ctr"/>
            <a:r>
              <a:rPr lang="en-US" altLang="zh-TW" dirty="0">
                <a:solidFill>
                  <a:srgbClr val="FF0000"/>
                </a:solidFill>
                <a:latin typeface="SimHei" pitchFamily="49" charset="-122"/>
                <a:ea typeface="SimHei" pitchFamily="49" charset="-122"/>
              </a:rPr>
              <a:t>︵</a:t>
            </a:r>
          </a:p>
          <a:p>
            <a:pPr algn="ctr"/>
            <a:r>
              <a:rPr lang="en-US" altLang="zh-TW" dirty="0">
                <a:solidFill>
                  <a:srgbClr val="FF0000"/>
                </a:solidFill>
                <a:latin typeface="SimHei" pitchFamily="49" charset="-122"/>
                <a:ea typeface="SimHei" pitchFamily="49" charset="-122"/>
              </a:rPr>
              <a:t>2</a:t>
            </a:r>
          </a:p>
          <a:p>
            <a:pPr algn="ctr"/>
            <a:r>
              <a:rPr lang="en-US" altLang="zh-TW" dirty="0">
                <a:solidFill>
                  <a:srgbClr val="FF0000"/>
                </a:solidFill>
                <a:latin typeface="SimHei" pitchFamily="49" charset="-122"/>
                <a:ea typeface="SimHei" pitchFamily="49" charset="-122"/>
              </a:rPr>
              <a:t>﹒</a:t>
            </a:r>
          </a:p>
          <a:p>
            <a:pPr algn="ctr"/>
            <a:r>
              <a:rPr lang="en-US" altLang="zh-TW" dirty="0">
                <a:solidFill>
                  <a:srgbClr val="FF0000"/>
                </a:solidFill>
                <a:latin typeface="SimHei" pitchFamily="49" charset="-122"/>
                <a:ea typeface="SimHei" pitchFamily="49" charset="-122"/>
              </a:rPr>
              <a:t>1</a:t>
            </a: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14</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p:txBody>
      </p:sp>
      <p:sp>
        <p:nvSpPr>
          <p:cNvPr id="36989" name="Text Box 125"/>
          <p:cNvSpPr txBox="1">
            <a:spLocks noChangeArrowheads="1"/>
          </p:cNvSpPr>
          <p:nvPr/>
        </p:nvSpPr>
        <p:spPr bwMode="auto">
          <a:xfrm>
            <a:off x="2322726" y="1532335"/>
            <a:ext cx="41549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離</a:t>
            </a:r>
          </a:p>
          <a:p>
            <a:pPr algn="ctr"/>
            <a:r>
              <a:rPr lang="zh-TW" altLang="en-US">
                <a:solidFill>
                  <a:srgbClr val="FF0000"/>
                </a:solidFill>
                <a:latin typeface="SimHei" pitchFamily="49" charset="-122"/>
                <a:ea typeface="SimHei" pitchFamily="49" charset="-122"/>
              </a:rPr>
              <a:t>西</a:t>
            </a:r>
          </a:p>
          <a:p>
            <a:pPr algn="ctr"/>
            <a:r>
              <a:rPr lang="zh-TW" altLang="en-US">
                <a:solidFill>
                  <a:srgbClr val="FF0000"/>
                </a:solidFill>
                <a:latin typeface="SimHei" pitchFamily="49" charset="-122"/>
                <a:ea typeface="SimHei" pitchFamily="49" charset="-122"/>
              </a:rPr>
              <a:t>乃</a:t>
            </a:r>
          </a:p>
          <a:p>
            <a:pPr algn="ctr"/>
            <a:r>
              <a:rPr lang="zh-TW" altLang="en-US">
                <a:solidFill>
                  <a:srgbClr val="FF0000"/>
                </a:solidFill>
                <a:latin typeface="SimHei" pitchFamily="49" charset="-122"/>
                <a:ea typeface="SimHei" pitchFamily="49" charset="-122"/>
              </a:rPr>
              <a:t>山</a:t>
            </a:r>
          </a:p>
          <a:p>
            <a:pPr algn="ctr"/>
            <a:r>
              <a:rPr lang="en-US" altLang="zh-TW" dirty="0">
                <a:solidFill>
                  <a:srgbClr val="FF0000"/>
                </a:solidFill>
                <a:latin typeface="SimHei" pitchFamily="49" charset="-122"/>
                <a:ea typeface="SimHei" pitchFamily="49" charset="-122"/>
              </a:rPr>
              <a:t>︵</a:t>
            </a:r>
          </a:p>
          <a:p>
            <a:pPr algn="ctr"/>
            <a:r>
              <a:rPr lang="en-US" altLang="zh-TW" dirty="0">
                <a:solidFill>
                  <a:srgbClr val="FF0000"/>
                </a:solidFill>
                <a:latin typeface="SimHei" pitchFamily="49" charset="-122"/>
                <a:ea typeface="SimHei" pitchFamily="49" charset="-122"/>
              </a:rPr>
              <a:t>2</a:t>
            </a: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2</a:t>
            </a:r>
          </a:p>
          <a:p>
            <a:pPr algn="ctr"/>
            <a:r>
              <a:rPr lang="en-US" altLang="zh-TW" dirty="0">
                <a:solidFill>
                  <a:srgbClr val="FF0000"/>
                </a:solidFill>
                <a:latin typeface="SimHei" pitchFamily="49" charset="-122"/>
                <a:ea typeface="SimHei" pitchFamily="49" charset="-122"/>
              </a:rPr>
              <a:t>﹒</a:t>
            </a:r>
            <a:endParaRPr lang="en-US" altLang="zh-TW" dirty="0">
              <a:solidFill>
                <a:srgbClr val="FF0000"/>
              </a:solidFill>
              <a:ea typeface="新細明體" charset="-120"/>
            </a:endParaRPr>
          </a:p>
          <a:p>
            <a:pPr algn="ctr"/>
            <a:r>
              <a:rPr lang="en-US" altLang="zh-TW" dirty="0">
                <a:solidFill>
                  <a:srgbClr val="FF0000"/>
                </a:solidFill>
                <a:latin typeface="SimHei" pitchFamily="49" charset="-122"/>
                <a:ea typeface="SimHei" pitchFamily="49" charset="-122"/>
              </a:rPr>
              <a:t>20</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p:txBody>
      </p:sp>
      <p:sp>
        <p:nvSpPr>
          <p:cNvPr id="36990" name="Text Box 126"/>
          <p:cNvSpPr txBox="1">
            <a:spLocks noChangeArrowheads="1"/>
          </p:cNvSpPr>
          <p:nvPr/>
        </p:nvSpPr>
        <p:spPr bwMode="auto">
          <a:xfrm>
            <a:off x="2557676" y="1532335"/>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火</a:t>
            </a:r>
          </a:p>
          <a:p>
            <a:pPr algn="ctr"/>
            <a:r>
              <a:rPr lang="zh-TW" altLang="en-US">
                <a:solidFill>
                  <a:srgbClr val="FF0000"/>
                </a:solidFill>
                <a:latin typeface="SimHei" pitchFamily="49" charset="-122"/>
                <a:ea typeface="SimHei" pitchFamily="49" charset="-122"/>
              </a:rPr>
              <a:t>與</a:t>
            </a:r>
          </a:p>
          <a:p>
            <a:pPr algn="ctr"/>
            <a:r>
              <a:rPr lang="zh-TW" altLang="en-US">
                <a:solidFill>
                  <a:srgbClr val="FF0000"/>
                </a:solidFill>
                <a:latin typeface="SimHei" pitchFamily="49" charset="-122"/>
                <a:ea typeface="SimHei" pitchFamily="49" charset="-122"/>
              </a:rPr>
              <a:t>鵪</a:t>
            </a:r>
          </a:p>
          <a:p>
            <a:pPr algn="ctr"/>
            <a:r>
              <a:rPr lang="zh-TW" altLang="en-US">
                <a:solidFill>
                  <a:srgbClr val="FF0000"/>
                </a:solidFill>
                <a:latin typeface="SimHei" pitchFamily="49" charset="-122"/>
                <a:ea typeface="SimHei" pitchFamily="49" charset="-122"/>
              </a:rPr>
              <a:t>鶉</a:t>
            </a:r>
          </a:p>
        </p:txBody>
      </p:sp>
      <p:sp>
        <p:nvSpPr>
          <p:cNvPr id="36991" name="Text Box 127"/>
          <p:cNvSpPr txBox="1">
            <a:spLocks noChangeArrowheads="1"/>
          </p:cNvSpPr>
          <p:nvPr/>
        </p:nvSpPr>
        <p:spPr bwMode="auto">
          <a:xfrm>
            <a:off x="2802151" y="1532335"/>
            <a:ext cx="41549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dirty="0">
                <a:solidFill>
                  <a:srgbClr val="FF0000"/>
                </a:solidFill>
                <a:latin typeface="SimHei" pitchFamily="49" charset="-122"/>
                <a:ea typeface="SimHei" pitchFamily="49" charset="-122"/>
              </a:rPr>
              <a:t>米</a:t>
            </a:r>
          </a:p>
          <a:p>
            <a:pPr algn="ctr"/>
            <a:r>
              <a:rPr lang="zh-TW" altLang="en-US" dirty="0">
                <a:solidFill>
                  <a:srgbClr val="FF0000"/>
                </a:solidFill>
                <a:latin typeface="SimHei" pitchFamily="49" charset="-122"/>
                <a:ea typeface="SimHei" pitchFamily="49" charset="-122"/>
              </a:rPr>
              <a:t>利</a:t>
            </a:r>
          </a:p>
          <a:p>
            <a:pPr algn="ctr"/>
            <a:r>
              <a:rPr lang="zh-TW" altLang="en-US" dirty="0">
                <a:solidFill>
                  <a:srgbClr val="FF0000"/>
                </a:solidFill>
                <a:latin typeface="SimHei" pitchFamily="49" charset="-122"/>
                <a:ea typeface="SimHei" pitchFamily="49" charset="-122"/>
              </a:rPr>
              <a:t>暗</a:t>
            </a:r>
          </a:p>
          <a:p>
            <a:pPr algn="ctr"/>
            <a:r>
              <a:rPr lang="zh-TW" altLang="en-US" dirty="0">
                <a:solidFill>
                  <a:srgbClr val="FF0000"/>
                </a:solidFill>
                <a:latin typeface="SimHei" pitchFamily="49" charset="-122"/>
                <a:ea typeface="SimHei" pitchFamily="49" charset="-122"/>
              </a:rPr>
              <a:t>長</a:t>
            </a:r>
          </a:p>
          <a:p>
            <a:pPr algn="ctr"/>
            <a:r>
              <a:rPr lang="zh-TW" altLang="en-US" dirty="0">
                <a:solidFill>
                  <a:srgbClr val="FF0000"/>
                </a:solidFill>
                <a:latin typeface="SimHei" pitchFamily="49" charset="-122"/>
                <a:ea typeface="SimHei" pitchFamily="49" charset="-122"/>
              </a:rPr>
              <a:t>大</a:t>
            </a:r>
          </a:p>
          <a:p>
            <a:pPr algn="ctr"/>
            <a:r>
              <a:rPr lang="zh-TW" altLang="en-US" dirty="0">
                <a:solidFill>
                  <a:srgbClr val="FF0000"/>
                </a:solidFill>
                <a:latin typeface="SimHei" pitchFamily="49" charset="-122"/>
                <a:ea typeface="SimHei" pitchFamily="49" charset="-122"/>
              </a:rPr>
              <a:t>痲</a:t>
            </a:r>
          </a:p>
          <a:p>
            <a:pPr algn="ctr"/>
            <a:r>
              <a:rPr lang="zh-TW" altLang="en-US" dirty="0">
                <a:solidFill>
                  <a:srgbClr val="FF0000"/>
                </a:solidFill>
                <a:latin typeface="SimHei" pitchFamily="49" charset="-122"/>
                <a:ea typeface="SimHei" pitchFamily="49" charset="-122"/>
              </a:rPr>
              <a:t>瘋</a:t>
            </a:r>
          </a:p>
        </p:txBody>
      </p:sp>
      <p:sp>
        <p:nvSpPr>
          <p:cNvPr id="36992" name="AutoShape 128"/>
          <p:cNvSpPr>
            <a:spLocks/>
          </p:cNvSpPr>
          <p:nvPr/>
        </p:nvSpPr>
        <p:spPr bwMode="auto">
          <a:xfrm rot="5400000">
            <a:off x="3285729" y="1179513"/>
            <a:ext cx="173831" cy="465138"/>
          </a:xfrm>
          <a:prstGeom prst="rightBrace">
            <a:avLst>
              <a:gd name="adj1" fmla="val 1672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93" name="Text Box 129"/>
          <p:cNvSpPr txBox="1">
            <a:spLocks noChangeArrowheads="1"/>
          </p:cNvSpPr>
          <p:nvPr/>
        </p:nvSpPr>
        <p:spPr bwMode="auto">
          <a:xfrm>
            <a:off x="3168864" y="1532335"/>
            <a:ext cx="41549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窺</a:t>
            </a:r>
          </a:p>
          <a:p>
            <a:pPr algn="ctr"/>
            <a:r>
              <a:rPr lang="zh-TW" altLang="en-US">
                <a:solidFill>
                  <a:srgbClr val="FF0000"/>
                </a:solidFill>
                <a:ea typeface="SimHei" pitchFamily="49" charset="-122"/>
              </a:rPr>
              <a:t>探</a:t>
            </a:r>
          </a:p>
          <a:p>
            <a:pPr algn="ctr"/>
            <a:r>
              <a:rPr lang="zh-TW" altLang="en-US">
                <a:solidFill>
                  <a:srgbClr val="FF0000"/>
                </a:solidFill>
                <a:ea typeface="SimHei" pitchFamily="49" charset="-122"/>
              </a:rPr>
              <a:t>迦</a:t>
            </a:r>
          </a:p>
          <a:p>
            <a:pPr algn="ctr"/>
            <a:r>
              <a:rPr lang="zh-TW" altLang="en-US">
                <a:solidFill>
                  <a:srgbClr val="FF0000"/>
                </a:solidFill>
                <a:ea typeface="SimHei" pitchFamily="49" charset="-122"/>
              </a:rPr>
              <a:t>南</a:t>
            </a:r>
          </a:p>
          <a:p>
            <a:pPr algn="ctr"/>
            <a:endParaRPr lang="zh-TW" altLang="en-US" sz="1000">
              <a:solidFill>
                <a:srgbClr val="FF0000"/>
              </a:solidFill>
              <a:ea typeface="SimHei" pitchFamily="49" charset="-122"/>
            </a:endParaRPr>
          </a:p>
          <a:p>
            <a:pPr algn="ctr"/>
            <a:r>
              <a:rPr lang="zh-TW" altLang="en-US">
                <a:solidFill>
                  <a:srgbClr val="FF0000"/>
                </a:solidFill>
                <a:ea typeface="SimHei" pitchFamily="49" charset="-122"/>
              </a:rPr>
              <a:t>拒</a:t>
            </a:r>
          </a:p>
          <a:p>
            <a:pPr algn="ctr"/>
            <a:r>
              <a:rPr lang="zh-TW" altLang="en-US">
                <a:solidFill>
                  <a:srgbClr val="FF0000"/>
                </a:solidFill>
                <a:ea typeface="SimHei" pitchFamily="49" charset="-122"/>
              </a:rPr>
              <a:t>不</a:t>
            </a:r>
          </a:p>
          <a:p>
            <a:pPr algn="ctr"/>
            <a:r>
              <a:rPr lang="zh-TW" altLang="en-US">
                <a:solidFill>
                  <a:srgbClr val="FF0000"/>
                </a:solidFill>
                <a:ea typeface="SimHei" pitchFamily="49" charset="-122"/>
              </a:rPr>
              <a:t>進</a:t>
            </a:r>
          </a:p>
          <a:p>
            <a:pPr algn="ctr"/>
            <a:r>
              <a:rPr lang="zh-TW" altLang="en-US">
                <a:solidFill>
                  <a:srgbClr val="FF0000"/>
                </a:solidFill>
                <a:ea typeface="SimHei" pitchFamily="49" charset="-122"/>
              </a:rPr>
              <a:t>攻</a:t>
            </a:r>
          </a:p>
        </p:txBody>
      </p:sp>
      <p:sp>
        <p:nvSpPr>
          <p:cNvPr id="36994" name="Line 130"/>
          <p:cNvSpPr>
            <a:spLocks noChangeShapeType="1"/>
          </p:cNvSpPr>
          <p:nvPr/>
        </p:nvSpPr>
        <p:spPr bwMode="auto">
          <a:xfrm flipV="1">
            <a:off x="3741738" y="1293019"/>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95" name="Text Box 131"/>
          <p:cNvSpPr txBox="1">
            <a:spLocks noChangeArrowheads="1"/>
          </p:cNvSpPr>
          <p:nvPr/>
        </p:nvSpPr>
        <p:spPr bwMode="auto">
          <a:xfrm>
            <a:off x="3535576" y="1532335"/>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律</a:t>
            </a:r>
          </a:p>
          <a:p>
            <a:pPr algn="ctr"/>
            <a:r>
              <a:rPr lang="zh-TW" altLang="en-US">
                <a:solidFill>
                  <a:srgbClr val="FF0000"/>
                </a:solidFill>
                <a:ea typeface="SimHei" pitchFamily="49" charset="-122"/>
              </a:rPr>
              <a:t>例</a:t>
            </a:r>
          </a:p>
          <a:p>
            <a:pPr algn="ctr"/>
            <a:r>
              <a:rPr lang="zh-TW" altLang="en-US">
                <a:solidFill>
                  <a:srgbClr val="FF0000"/>
                </a:solidFill>
                <a:ea typeface="SimHei" pitchFamily="49" charset="-122"/>
              </a:rPr>
              <a:t>典</a:t>
            </a:r>
          </a:p>
          <a:p>
            <a:pPr algn="ctr"/>
            <a:r>
              <a:rPr lang="zh-TW" altLang="en-US">
                <a:solidFill>
                  <a:srgbClr val="FF0000"/>
                </a:solidFill>
                <a:ea typeface="SimHei" pitchFamily="49" charset="-122"/>
              </a:rPr>
              <a:t>章</a:t>
            </a:r>
          </a:p>
        </p:txBody>
      </p:sp>
      <p:sp>
        <p:nvSpPr>
          <p:cNvPr id="36996" name="AutoShape 132"/>
          <p:cNvSpPr>
            <a:spLocks/>
          </p:cNvSpPr>
          <p:nvPr/>
        </p:nvSpPr>
        <p:spPr bwMode="auto">
          <a:xfrm rot="5400000">
            <a:off x="4008042" y="1180704"/>
            <a:ext cx="173831" cy="465137"/>
          </a:xfrm>
          <a:prstGeom prst="rightBrace">
            <a:avLst>
              <a:gd name="adj1" fmla="val 1672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97" name="Text Box 133"/>
          <p:cNvSpPr txBox="1">
            <a:spLocks noChangeArrowheads="1"/>
          </p:cNvSpPr>
          <p:nvPr/>
        </p:nvSpPr>
        <p:spPr bwMode="auto">
          <a:xfrm>
            <a:off x="3889589" y="1532335"/>
            <a:ext cx="41549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可</a:t>
            </a:r>
          </a:p>
          <a:p>
            <a:pPr algn="ctr"/>
            <a:r>
              <a:rPr lang="zh-TW" altLang="en-US">
                <a:solidFill>
                  <a:srgbClr val="FF0000"/>
                </a:solidFill>
                <a:ea typeface="SimHei" pitchFamily="49" charset="-122"/>
              </a:rPr>
              <a:t>拉</a:t>
            </a:r>
          </a:p>
          <a:p>
            <a:pPr algn="ctr"/>
            <a:r>
              <a:rPr lang="zh-TW" altLang="en-US">
                <a:solidFill>
                  <a:srgbClr val="FF0000"/>
                </a:solidFill>
                <a:ea typeface="SimHei" pitchFamily="49" charset="-122"/>
              </a:rPr>
              <a:t>黨</a:t>
            </a:r>
          </a:p>
          <a:p>
            <a:pPr algn="ctr"/>
            <a:r>
              <a:rPr lang="zh-TW" altLang="en-US">
                <a:solidFill>
                  <a:srgbClr val="FF0000"/>
                </a:solidFill>
                <a:ea typeface="SimHei" pitchFamily="49" charset="-122"/>
              </a:rPr>
              <a:t>背</a:t>
            </a:r>
          </a:p>
          <a:p>
            <a:pPr algn="ctr"/>
            <a:r>
              <a:rPr lang="zh-TW" altLang="en-US">
                <a:solidFill>
                  <a:srgbClr val="FF0000"/>
                </a:solidFill>
                <a:ea typeface="SimHei" pitchFamily="49" charset="-122"/>
              </a:rPr>
              <a:t>叛</a:t>
            </a:r>
          </a:p>
        </p:txBody>
      </p:sp>
      <p:sp>
        <p:nvSpPr>
          <p:cNvPr id="36998" name="AutoShape 134"/>
          <p:cNvSpPr>
            <a:spLocks/>
          </p:cNvSpPr>
          <p:nvPr/>
        </p:nvSpPr>
        <p:spPr bwMode="auto">
          <a:xfrm rot="5400000">
            <a:off x="4490642" y="1180704"/>
            <a:ext cx="173831" cy="465137"/>
          </a:xfrm>
          <a:prstGeom prst="rightBrace">
            <a:avLst>
              <a:gd name="adj1" fmla="val 1672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99" name="Text Box 135"/>
          <p:cNvSpPr txBox="1">
            <a:spLocks noChangeArrowheads="1"/>
          </p:cNvSpPr>
          <p:nvPr/>
        </p:nvSpPr>
        <p:spPr bwMode="auto">
          <a:xfrm>
            <a:off x="4370601" y="1532335"/>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律</a:t>
            </a:r>
          </a:p>
          <a:p>
            <a:pPr algn="ctr"/>
            <a:r>
              <a:rPr lang="zh-TW" altLang="en-US">
                <a:solidFill>
                  <a:srgbClr val="FF0000"/>
                </a:solidFill>
                <a:ea typeface="SimHei" pitchFamily="49" charset="-122"/>
              </a:rPr>
              <a:t>例</a:t>
            </a:r>
          </a:p>
          <a:p>
            <a:pPr algn="ctr"/>
            <a:r>
              <a:rPr lang="zh-TW" altLang="en-US">
                <a:solidFill>
                  <a:srgbClr val="FF0000"/>
                </a:solidFill>
                <a:ea typeface="SimHei" pitchFamily="49" charset="-122"/>
              </a:rPr>
              <a:t>典</a:t>
            </a:r>
          </a:p>
          <a:p>
            <a:pPr algn="ctr"/>
            <a:r>
              <a:rPr lang="zh-TW" altLang="en-US">
                <a:solidFill>
                  <a:srgbClr val="FF0000"/>
                </a:solidFill>
                <a:ea typeface="SimHei" pitchFamily="49" charset="-122"/>
              </a:rPr>
              <a:t>章</a:t>
            </a:r>
          </a:p>
        </p:txBody>
      </p:sp>
      <p:sp>
        <p:nvSpPr>
          <p:cNvPr id="37000" name="Line 136"/>
          <p:cNvSpPr>
            <a:spLocks noChangeShapeType="1"/>
          </p:cNvSpPr>
          <p:nvPr/>
        </p:nvSpPr>
        <p:spPr bwMode="auto">
          <a:xfrm flipV="1">
            <a:off x="4933950" y="1293019"/>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01" name="Text Box 137"/>
          <p:cNvSpPr txBox="1">
            <a:spLocks noChangeArrowheads="1"/>
          </p:cNvSpPr>
          <p:nvPr/>
        </p:nvSpPr>
        <p:spPr bwMode="auto">
          <a:xfrm>
            <a:off x="4740489" y="1532335"/>
            <a:ext cx="415498"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TW" dirty="0">
                <a:solidFill>
                  <a:srgbClr val="FF0000"/>
                </a:solidFill>
                <a:latin typeface="SimHei" pitchFamily="49" charset="-122"/>
                <a:ea typeface="SimHei" pitchFamily="49" charset="-122"/>
              </a:rPr>
              <a:t>38</a:t>
            </a:r>
          </a:p>
          <a:p>
            <a:pPr algn="ctr"/>
            <a:r>
              <a:rPr lang="zh-TW" altLang="en-US">
                <a:solidFill>
                  <a:srgbClr val="FF0000"/>
                </a:solidFill>
                <a:latin typeface="SimHei" pitchFamily="49" charset="-122"/>
                <a:ea typeface="SimHei" pitchFamily="49" charset="-122"/>
              </a:rPr>
              <a:t>年</a:t>
            </a:r>
          </a:p>
          <a:p>
            <a:pPr algn="ctr"/>
            <a:r>
              <a:rPr lang="zh-TW" altLang="en-US">
                <a:solidFill>
                  <a:srgbClr val="FF0000"/>
                </a:solidFill>
                <a:latin typeface="SimHei" pitchFamily="49" charset="-122"/>
                <a:ea typeface="SimHei" pitchFamily="49" charset="-122"/>
              </a:rPr>
              <a:t>後</a:t>
            </a:r>
          </a:p>
          <a:p>
            <a:pPr algn="ctr"/>
            <a:endParaRPr lang="zh-TW" altLang="en-US" sz="1000">
              <a:solidFill>
                <a:srgbClr val="FF0000"/>
              </a:solidFill>
              <a:latin typeface="SimHei" pitchFamily="49" charset="-122"/>
              <a:ea typeface="SimHei" pitchFamily="49" charset="-122"/>
            </a:endParaRPr>
          </a:p>
          <a:p>
            <a:pPr algn="ctr"/>
            <a:r>
              <a:rPr lang="zh-TW" altLang="en-US">
                <a:solidFill>
                  <a:srgbClr val="FF0000"/>
                </a:solidFill>
                <a:latin typeface="SimHei" pitchFamily="49" charset="-122"/>
                <a:ea typeface="SimHei" pitchFamily="49" charset="-122"/>
              </a:rPr>
              <a:t>擊</a:t>
            </a:r>
          </a:p>
          <a:p>
            <a:pPr algn="ctr"/>
            <a:r>
              <a:rPr lang="zh-TW" altLang="en-US">
                <a:solidFill>
                  <a:srgbClr val="FF0000"/>
                </a:solidFill>
                <a:latin typeface="SimHei" pitchFamily="49" charset="-122"/>
                <a:ea typeface="SimHei" pitchFamily="49" charset="-122"/>
              </a:rPr>
              <a:t>打</a:t>
            </a:r>
          </a:p>
          <a:p>
            <a:pPr algn="ctr"/>
            <a:r>
              <a:rPr lang="zh-TW" altLang="en-US">
                <a:solidFill>
                  <a:srgbClr val="FF0000"/>
                </a:solidFill>
                <a:latin typeface="SimHei" pitchFamily="49" charset="-122"/>
                <a:ea typeface="SimHei" pitchFamily="49" charset="-122"/>
              </a:rPr>
              <a:t>磐</a:t>
            </a:r>
          </a:p>
          <a:p>
            <a:pPr algn="ctr"/>
            <a:r>
              <a:rPr lang="zh-TW" altLang="en-US">
                <a:solidFill>
                  <a:srgbClr val="FF0000"/>
                </a:solidFill>
                <a:latin typeface="SimHei" pitchFamily="49" charset="-122"/>
                <a:ea typeface="SimHei" pitchFamily="49" charset="-122"/>
              </a:rPr>
              <a:t>石</a:t>
            </a:r>
          </a:p>
          <a:p>
            <a:pPr algn="ctr"/>
            <a:r>
              <a:rPr lang="en-US" altLang="zh-TW" dirty="0">
                <a:solidFill>
                  <a:srgbClr val="FF0000"/>
                </a:solidFill>
                <a:latin typeface="SimHei" pitchFamily="49" charset="-122"/>
                <a:ea typeface="SimHei" pitchFamily="49" charset="-122"/>
              </a:rPr>
              <a:t>︵</a:t>
            </a:r>
          </a:p>
          <a:p>
            <a:pPr algn="ctr"/>
            <a:r>
              <a:rPr lang="en-US" altLang="zh-TW" dirty="0">
                <a:solidFill>
                  <a:srgbClr val="FF0000"/>
                </a:solidFill>
                <a:latin typeface="SimHei" pitchFamily="49" charset="-122"/>
                <a:ea typeface="SimHei" pitchFamily="49" charset="-122"/>
              </a:rPr>
              <a:t>40</a:t>
            </a: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1</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p:txBody>
      </p:sp>
      <p:sp>
        <p:nvSpPr>
          <p:cNvPr id="37002" name="Line 138"/>
          <p:cNvSpPr>
            <a:spLocks noChangeShapeType="1"/>
          </p:cNvSpPr>
          <p:nvPr/>
        </p:nvSpPr>
        <p:spPr bwMode="auto">
          <a:xfrm flipV="1">
            <a:off x="5172075" y="1293019"/>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03" name="Text Box 139"/>
          <p:cNvSpPr txBox="1">
            <a:spLocks noChangeArrowheads="1"/>
          </p:cNvSpPr>
          <p:nvPr/>
        </p:nvSpPr>
        <p:spPr bwMode="auto">
          <a:xfrm>
            <a:off x="4965914" y="1532335"/>
            <a:ext cx="415498"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火</a:t>
            </a:r>
          </a:p>
          <a:p>
            <a:pPr algn="ctr"/>
            <a:r>
              <a:rPr lang="zh-TW" altLang="en-US">
                <a:solidFill>
                  <a:srgbClr val="FF0000"/>
                </a:solidFill>
                <a:latin typeface="SimHei" pitchFamily="49" charset="-122"/>
                <a:ea typeface="SimHei" pitchFamily="49" charset="-122"/>
              </a:rPr>
              <a:t>蛇</a:t>
            </a:r>
          </a:p>
          <a:p>
            <a:pPr algn="ctr"/>
            <a:r>
              <a:rPr lang="zh-TW" altLang="en-US">
                <a:solidFill>
                  <a:srgbClr val="FF0000"/>
                </a:solidFill>
                <a:latin typeface="SimHei" pitchFamily="49" charset="-122"/>
                <a:ea typeface="SimHei" pitchFamily="49" charset="-122"/>
              </a:rPr>
              <a:t>銅</a:t>
            </a:r>
          </a:p>
          <a:p>
            <a:pPr algn="ctr"/>
            <a:r>
              <a:rPr lang="zh-TW" altLang="en-US">
                <a:solidFill>
                  <a:srgbClr val="FF0000"/>
                </a:solidFill>
                <a:latin typeface="SimHei" pitchFamily="49" charset="-122"/>
                <a:ea typeface="SimHei" pitchFamily="49" charset="-122"/>
              </a:rPr>
              <a:t>蛇</a:t>
            </a:r>
          </a:p>
          <a:p>
            <a:pPr algn="ctr"/>
            <a:endParaRPr lang="zh-TW" altLang="en-US" sz="1000">
              <a:solidFill>
                <a:srgbClr val="FF0000"/>
              </a:solidFill>
              <a:latin typeface="SimHei" pitchFamily="49" charset="-122"/>
              <a:ea typeface="SimHei" pitchFamily="49" charset="-122"/>
            </a:endParaRPr>
          </a:p>
          <a:p>
            <a:pPr algn="ctr"/>
            <a:r>
              <a:rPr lang="zh-TW" altLang="en-US">
                <a:solidFill>
                  <a:srgbClr val="FF0000"/>
                </a:solidFill>
                <a:latin typeface="SimHei" pitchFamily="49" charset="-122"/>
                <a:ea typeface="SimHei" pitchFamily="49" charset="-122"/>
              </a:rPr>
              <a:t>戰</a:t>
            </a:r>
          </a:p>
          <a:p>
            <a:pPr algn="ctr"/>
            <a:r>
              <a:rPr lang="zh-TW" altLang="en-US">
                <a:solidFill>
                  <a:srgbClr val="FF0000"/>
                </a:solidFill>
                <a:latin typeface="SimHei" pitchFamily="49" charset="-122"/>
                <a:ea typeface="SimHei" pitchFamily="49" charset="-122"/>
              </a:rPr>
              <a:t>敗</a:t>
            </a:r>
          </a:p>
          <a:p>
            <a:pPr algn="ctr"/>
            <a:r>
              <a:rPr lang="zh-TW" altLang="en-US">
                <a:solidFill>
                  <a:srgbClr val="FF0000"/>
                </a:solidFill>
                <a:latin typeface="SimHei" pitchFamily="49" charset="-122"/>
                <a:ea typeface="SimHei" pitchFamily="49" charset="-122"/>
              </a:rPr>
              <a:t>西</a:t>
            </a:r>
          </a:p>
          <a:p>
            <a:pPr algn="ctr"/>
            <a:r>
              <a:rPr lang="zh-TW" altLang="en-US">
                <a:solidFill>
                  <a:srgbClr val="FF0000"/>
                </a:solidFill>
                <a:latin typeface="SimHei" pitchFamily="49" charset="-122"/>
                <a:ea typeface="SimHei" pitchFamily="49" charset="-122"/>
              </a:rPr>
              <a:t>宏</a:t>
            </a:r>
          </a:p>
          <a:p>
            <a:pPr algn="ctr"/>
            <a:r>
              <a:rPr lang="zh-TW" altLang="en-US">
                <a:solidFill>
                  <a:srgbClr val="FF0000"/>
                </a:solidFill>
                <a:latin typeface="SimHei" pitchFamily="49" charset="-122"/>
                <a:ea typeface="SimHei" pitchFamily="49" charset="-122"/>
              </a:rPr>
              <a:t>和</a:t>
            </a:r>
          </a:p>
          <a:p>
            <a:pPr algn="ctr"/>
            <a:r>
              <a:rPr lang="zh-TW" altLang="en-US">
                <a:solidFill>
                  <a:srgbClr val="FF0000"/>
                </a:solidFill>
                <a:latin typeface="SimHei" pitchFamily="49" charset="-122"/>
                <a:ea typeface="SimHei" pitchFamily="49" charset="-122"/>
              </a:rPr>
              <a:t>噩</a:t>
            </a:r>
          </a:p>
        </p:txBody>
      </p:sp>
      <p:sp>
        <p:nvSpPr>
          <p:cNvPr id="37004" name="AutoShape 140"/>
          <p:cNvSpPr>
            <a:spLocks/>
          </p:cNvSpPr>
          <p:nvPr/>
        </p:nvSpPr>
        <p:spPr bwMode="auto">
          <a:xfrm rot="5400000">
            <a:off x="5688411" y="944960"/>
            <a:ext cx="173831" cy="936625"/>
          </a:xfrm>
          <a:prstGeom prst="rightBrace">
            <a:avLst>
              <a:gd name="adj1" fmla="val 33676"/>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7005" name="Text Box 141"/>
          <p:cNvSpPr txBox="1">
            <a:spLocks noChangeArrowheads="1"/>
          </p:cNvSpPr>
          <p:nvPr/>
        </p:nvSpPr>
        <p:spPr bwMode="auto">
          <a:xfrm>
            <a:off x="5567576" y="1532335"/>
            <a:ext cx="41549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巴</a:t>
            </a:r>
          </a:p>
          <a:p>
            <a:pPr algn="ctr"/>
            <a:r>
              <a:rPr lang="zh-TW" altLang="en-US">
                <a:solidFill>
                  <a:srgbClr val="FF0000"/>
                </a:solidFill>
                <a:ea typeface="SimHei" pitchFamily="49" charset="-122"/>
              </a:rPr>
              <a:t>勒</a:t>
            </a:r>
          </a:p>
          <a:p>
            <a:pPr algn="ctr"/>
            <a:r>
              <a:rPr lang="zh-TW" altLang="en-US">
                <a:solidFill>
                  <a:srgbClr val="FF0000"/>
                </a:solidFill>
                <a:ea typeface="SimHei" pitchFamily="49" charset="-122"/>
              </a:rPr>
              <a:t>與</a:t>
            </a:r>
          </a:p>
          <a:p>
            <a:pPr algn="ctr"/>
            <a:r>
              <a:rPr lang="zh-TW" altLang="en-US">
                <a:solidFill>
                  <a:srgbClr val="FF0000"/>
                </a:solidFill>
                <a:ea typeface="SimHei" pitchFamily="49" charset="-122"/>
              </a:rPr>
              <a:t>巴</a:t>
            </a:r>
          </a:p>
          <a:p>
            <a:pPr algn="ctr"/>
            <a:r>
              <a:rPr lang="zh-TW" altLang="en-US">
                <a:solidFill>
                  <a:srgbClr val="FF0000"/>
                </a:solidFill>
                <a:ea typeface="SimHei" pitchFamily="49" charset="-122"/>
              </a:rPr>
              <a:t>蘭</a:t>
            </a:r>
          </a:p>
        </p:txBody>
      </p:sp>
      <p:sp>
        <p:nvSpPr>
          <p:cNvPr id="37006" name="Line 142"/>
          <p:cNvSpPr>
            <a:spLocks noChangeShapeType="1"/>
          </p:cNvSpPr>
          <p:nvPr/>
        </p:nvSpPr>
        <p:spPr bwMode="auto">
          <a:xfrm flipV="1">
            <a:off x="6378575" y="1294210"/>
            <a:ext cx="0" cy="205978"/>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07" name="Text Box 143"/>
          <p:cNvSpPr txBox="1">
            <a:spLocks noChangeArrowheads="1"/>
          </p:cNvSpPr>
          <p:nvPr/>
        </p:nvSpPr>
        <p:spPr bwMode="auto">
          <a:xfrm>
            <a:off x="6174001" y="1532335"/>
            <a:ext cx="41549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二</a:t>
            </a:r>
          </a:p>
          <a:p>
            <a:pPr algn="ctr"/>
            <a:r>
              <a:rPr lang="zh-TW" altLang="en-US">
                <a:solidFill>
                  <a:srgbClr val="FF0000"/>
                </a:solidFill>
                <a:ea typeface="SimHei" pitchFamily="49" charset="-122"/>
              </a:rPr>
              <a:t>度</a:t>
            </a:r>
          </a:p>
          <a:p>
            <a:pPr algn="ctr"/>
            <a:r>
              <a:rPr lang="zh-TW" altLang="en-US">
                <a:solidFill>
                  <a:srgbClr val="FF0000"/>
                </a:solidFill>
                <a:ea typeface="SimHei" pitchFamily="49" charset="-122"/>
              </a:rPr>
              <a:t>數</a:t>
            </a:r>
          </a:p>
          <a:p>
            <a:pPr algn="ctr"/>
            <a:r>
              <a:rPr lang="zh-TW" altLang="en-US">
                <a:solidFill>
                  <a:srgbClr val="FF0000"/>
                </a:solidFill>
                <a:ea typeface="SimHei" pitchFamily="49" charset="-122"/>
              </a:rPr>
              <a:t>點</a:t>
            </a:r>
          </a:p>
          <a:p>
            <a:pPr algn="ctr"/>
            <a:r>
              <a:rPr lang="zh-TW" altLang="en-US">
                <a:solidFill>
                  <a:srgbClr val="FF0000"/>
                </a:solidFill>
                <a:ea typeface="SimHei" pitchFamily="49" charset="-122"/>
              </a:rPr>
              <a:t>百</a:t>
            </a:r>
          </a:p>
          <a:p>
            <a:pPr algn="ctr"/>
            <a:r>
              <a:rPr lang="zh-TW" altLang="en-US">
                <a:solidFill>
                  <a:srgbClr val="FF0000"/>
                </a:solidFill>
                <a:ea typeface="SimHei" pitchFamily="49" charset="-122"/>
              </a:rPr>
              <a:t>姓</a:t>
            </a:r>
          </a:p>
        </p:txBody>
      </p:sp>
      <p:sp>
        <p:nvSpPr>
          <p:cNvPr id="37008" name="Line 144"/>
          <p:cNvSpPr>
            <a:spLocks noChangeShapeType="1"/>
          </p:cNvSpPr>
          <p:nvPr/>
        </p:nvSpPr>
        <p:spPr bwMode="auto">
          <a:xfrm flipV="1">
            <a:off x="6616700" y="1294210"/>
            <a:ext cx="0" cy="205978"/>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09" name="Text Box 145"/>
          <p:cNvSpPr txBox="1">
            <a:spLocks noChangeArrowheads="1"/>
          </p:cNvSpPr>
          <p:nvPr/>
        </p:nvSpPr>
        <p:spPr bwMode="auto">
          <a:xfrm>
            <a:off x="6412126" y="1532335"/>
            <a:ext cx="41549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約</a:t>
            </a:r>
          </a:p>
          <a:p>
            <a:pPr algn="ctr"/>
            <a:r>
              <a:rPr lang="zh-TW" altLang="en-US">
                <a:solidFill>
                  <a:srgbClr val="FF0000"/>
                </a:solidFill>
                <a:ea typeface="SimHei" pitchFamily="49" charset="-122"/>
              </a:rPr>
              <a:t>書</a:t>
            </a:r>
          </a:p>
          <a:p>
            <a:pPr algn="ctr"/>
            <a:r>
              <a:rPr lang="zh-TW" altLang="en-US">
                <a:solidFill>
                  <a:srgbClr val="FF0000"/>
                </a:solidFill>
                <a:ea typeface="SimHei" pitchFamily="49" charset="-122"/>
              </a:rPr>
              <a:t>亞</a:t>
            </a:r>
          </a:p>
          <a:p>
            <a:pPr algn="ctr"/>
            <a:r>
              <a:rPr lang="zh-TW" altLang="en-US">
                <a:solidFill>
                  <a:srgbClr val="FF0000"/>
                </a:solidFill>
                <a:ea typeface="SimHei" pitchFamily="49" charset="-122"/>
              </a:rPr>
              <a:t>接</a:t>
            </a:r>
          </a:p>
          <a:p>
            <a:pPr algn="ctr"/>
            <a:r>
              <a:rPr lang="zh-TW" altLang="en-US">
                <a:solidFill>
                  <a:srgbClr val="FF0000"/>
                </a:solidFill>
                <a:ea typeface="SimHei" pitchFamily="49" charset="-122"/>
              </a:rPr>
              <a:t>棒</a:t>
            </a:r>
          </a:p>
        </p:txBody>
      </p:sp>
      <p:sp>
        <p:nvSpPr>
          <p:cNvPr id="37010" name="AutoShape 146"/>
          <p:cNvSpPr>
            <a:spLocks/>
          </p:cNvSpPr>
          <p:nvPr/>
        </p:nvSpPr>
        <p:spPr bwMode="auto">
          <a:xfrm rot="5400000">
            <a:off x="7008417" y="1063229"/>
            <a:ext cx="173831" cy="700087"/>
          </a:xfrm>
          <a:prstGeom prst="rightBrace">
            <a:avLst>
              <a:gd name="adj1" fmla="val 25171"/>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7011" name="Text Box 147"/>
          <p:cNvSpPr txBox="1">
            <a:spLocks noChangeArrowheads="1"/>
          </p:cNvSpPr>
          <p:nvPr/>
        </p:nvSpPr>
        <p:spPr bwMode="auto">
          <a:xfrm>
            <a:off x="6889964" y="1532335"/>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律</a:t>
            </a:r>
          </a:p>
          <a:p>
            <a:pPr algn="ctr"/>
            <a:r>
              <a:rPr lang="zh-TW" altLang="en-US">
                <a:solidFill>
                  <a:srgbClr val="FF0000"/>
                </a:solidFill>
                <a:ea typeface="SimHei" pitchFamily="49" charset="-122"/>
              </a:rPr>
              <a:t>例</a:t>
            </a:r>
          </a:p>
          <a:p>
            <a:pPr algn="ctr"/>
            <a:r>
              <a:rPr lang="zh-TW" altLang="en-US">
                <a:solidFill>
                  <a:srgbClr val="FF0000"/>
                </a:solidFill>
                <a:ea typeface="SimHei" pitchFamily="49" charset="-122"/>
              </a:rPr>
              <a:t>典</a:t>
            </a:r>
          </a:p>
          <a:p>
            <a:pPr algn="ctr"/>
            <a:r>
              <a:rPr lang="zh-TW" altLang="en-US">
                <a:solidFill>
                  <a:srgbClr val="FF0000"/>
                </a:solidFill>
                <a:ea typeface="SimHei" pitchFamily="49" charset="-122"/>
              </a:rPr>
              <a:t>章</a:t>
            </a:r>
          </a:p>
        </p:txBody>
      </p:sp>
      <p:sp>
        <p:nvSpPr>
          <p:cNvPr id="37012" name="Line 148"/>
          <p:cNvSpPr>
            <a:spLocks noChangeShapeType="1"/>
          </p:cNvSpPr>
          <p:nvPr/>
        </p:nvSpPr>
        <p:spPr bwMode="auto">
          <a:xfrm flipV="1">
            <a:off x="7573963" y="1293019"/>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13" name="Text Box 149"/>
          <p:cNvSpPr txBox="1">
            <a:spLocks noChangeArrowheads="1"/>
          </p:cNvSpPr>
          <p:nvPr/>
        </p:nvSpPr>
        <p:spPr bwMode="auto">
          <a:xfrm>
            <a:off x="7366214" y="1532335"/>
            <a:ext cx="41549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報</a:t>
            </a:r>
          </a:p>
          <a:p>
            <a:pPr algn="ctr"/>
            <a:r>
              <a:rPr lang="zh-TW" altLang="en-US">
                <a:solidFill>
                  <a:srgbClr val="FF0000"/>
                </a:solidFill>
                <a:ea typeface="SimHei" pitchFamily="49" charset="-122"/>
              </a:rPr>
              <a:t>復</a:t>
            </a:r>
          </a:p>
          <a:p>
            <a:pPr algn="ctr"/>
            <a:r>
              <a:rPr lang="zh-TW" altLang="en-US">
                <a:solidFill>
                  <a:srgbClr val="FF0000"/>
                </a:solidFill>
                <a:ea typeface="SimHei" pitchFamily="49" charset="-122"/>
              </a:rPr>
              <a:t>米</a:t>
            </a:r>
          </a:p>
          <a:p>
            <a:pPr algn="ctr"/>
            <a:r>
              <a:rPr lang="zh-TW" altLang="en-US">
                <a:solidFill>
                  <a:srgbClr val="FF0000"/>
                </a:solidFill>
                <a:ea typeface="SimHei" pitchFamily="49" charset="-122"/>
              </a:rPr>
              <a:t>甸</a:t>
            </a:r>
          </a:p>
          <a:p>
            <a:pPr algn="ctr"/>
            <a:r>
              <a:rPr lang="zh-TW" altLang="en-US">
                <a:solidFill>
                  <a:srgbClr val="FF0000"/>
                </a:solidFill>
                <a:ea typeface="SimHei" pitchFamily="49" charset="-122"/>
              </a:rPr>
              <a:t>人</a:t>
            </a:r>
          </a:p>
        </p:txBody>
      </p:sp>
      <p:sp>
        <p:nvSpPr>
          <p:cNvPr id="37014" name="Line 150"/>
          <p:cNvSpPr>
            <a:spLocks noChangeShapeType="1"/>
          </p:cNvSpPr>
          <p:nvPr/>
        </p:nvSpPr>
        <p:spPr bwMode="auto">
          <a:xfrm flipV="1">
            <a:off x="7808913" y="1293019"/>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15" name="Text Box 151"/>
          <p:cNvSpPr txBox="1">
            <a:spLocks noChangeArrowheads="1"/>
          </p:cNvSpPr>
          <p:nvPr/>
        </p:nvSpPr>
        <p:spPr bwMode="auto">
          <a:xfrm>
            <a:off x="7604339" y="1532335"/>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dirty="0">
                <a:solidFill>
                  <a:srgbClr val="FF0000"/>
                </a:solidFill>
                <a:ea typeface="SimHei" pitchFamily="49" charset="-122"/>
              </a:rPr>
              <a:t>分</a:t>
            </a:r>
          </a:p>
          <a:p>
            <a:pPr algn="ctr"/>
            <a:r>
              <a:rPr lang="zh-TW" altLang="en-US" dirty="0">
                <a:solidFill>
                  <a:srgbClr val="FF0000"/>
                </a:solidFill>
                <a:ea typeface="SimHei" pitchFamily="49" charset="-122"/>
              </a:rPr>
              <a:t>河</a:t>
            </a:r>
          </a:p>
          <a:p>
            <a:pPr algn="ctr"/>
            <a:r>
              <a:rPr lang="zh-TW" altLang="en-US" dirty="0">
                <a:solidFill>
                  <a:srgbClr val="FF0000"/>
                </a:solidFill>
                <a:ea typeface="SimHei" pitchFamily="49" charset="-122"/>
              </a:rPr>
              <a:t>東</a:t>
            </a:r>
          </a:p>
          <a:p>
            <a:pPr algn="ctr"/>
            <a:r>
              <a:rPr lang="zh-TW" altLang="en-US" dirty="0">
                <a:solidFill>
                  <a:srgbClr val="FF0000"/>
                </a:solidFill>
                <a:ea typeface="SimHei" pitchFamily="49" charset="-122"/>
              </a:rPr>
              <a:t>地</a:t>
            </a:r>
          </a:p>
        </p:txBody>
      </p:sp>
      <p:sp>
        <p:nvSpPr>
          <p:cNvPr id="37016" name="Line 152"/>
          <p:cNvSpPr>
            <a:spLocks noChangeShapeType="1"/>
          </p:cNvSpPr>
          <p:nvPr/>
        </p:nvSpPr>
        <p:spPr bwMode="auto">
          <a:xfrm flipV="1">
            <a:off x="8056563" y="1293019"/>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17" name="Text Box 153"/>
          <p:cNvSpPr txBox="1">
            <a:spLocks noChangeArrowheads="1"/>
          </p:cNvSpPr>
          <p:nvPr/>
        </p:nvSpPr>
        <p:spPr bwMode="auto">
          <a:xfrm>
            <a:off x="7851989" y="1532335"/>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曠</a:t>
            </a:r>
          </a:p>
          <a:p>
            <a:pPr algn="ctr"/>
            <a:r>
              <a:rPr lang="zh-TW" altLang="en-US">
                <a:solidFill>
                  <a:srgbClr val="FF0000"/>
                </a:solidFill>
                <a:ea typeface="SimHei" pitchFamily="49" charset="-122"/>
              </a:rPr>
              <a:t>野</a:t>
            </a:r>
          </a:p>
          <a:p>
            <a:pPr algn="ctr"/>
            <a:r>
              <a:rPr lang="zh-TW" altLang="en-US">
                <a:solidFill>
                  <a:srgbClr val="FF0000"/>
                </a:solidFill>
                <a:ea typeface="SimHei" pitchFamily="49" charset="-122"/>
              </a:rPr>
              <a:t>行</a:t>
            </a:r>
          </a:p>
          <a:p>
            <a:pPr algn="ctr"/>
            <a:r>
              <a:rPr lang="zh-TW" altLang="en-US">
                <a:solidFill>
                  <a:srgbClr val="FF0000"/>
                </a:solidFill>
                <a:ea typeface="SimHei" pitchFamily="49" charset="-122"/>
              </a:rPr>
              <a:t>程</a:t>
            </a:r>
          </a:p>
        </p:txBody>
      </p:sp>
      <p:sp>
        <p:nvSpPr>
          <p:cNvPr id="37018" name="AutoShape 154"/>
          <p:cNvSpPr>
            <a:spLocks/>
          </p:cNvSpPr>
          <p:nvPr/>
        </p:nvSpPr>
        <p:spPr bwMode="auto">
          <a:xfrm rot="5400000">
            <a:off x="8446692" y="1063229"/>
            <a:ext cx="173831" cy="700087"/>
          </a:xfrm>
          <a:prstGeom prst="rightBrace">
            <a:avLst>
              <a:gd name="adj1" fmla="val 25171"/>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7019" name="Text Box 155"/>
          <p:cNvSpPr txBox="1">
            <a:spLocks noChangeArrowheads="1"/>
          </p:cNvSpPr>
          <p:nvPr/>
        </p:nvSpPr>
        <p:spPr bwMode="auto">
          <a:xfrm>
            <a:off x="8331414" y="1532335"/>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迦</a:t>
            </a:r>
          </a:p>
          <a:p>
            <a:pPr algn="ctr"/>
            <a:r>
              <a:rPr lang="zh-TW" altLang="en-US">
                <a:solidFill>
                  <a:srgbClr val="FF0000"/>
                </a:solidFill>
                <a:ea typeface="SimHei" pitchFamily="49" charset="-122"/>
              </a:rPr>
              <a:t>南</a:t>
            </a:r>
          </a:p>
          <a:p>
            <a:pPr algn="ctr"/>
            <a:r>
              <a:rPr lang="zh-TW" altLang="en-US">
                <a:solidFill>
                  <a:srgbClr val="FF0000"/>
                </a:solidFill>
                <a:ea typeface="SimHei" pitchFamily="49" charset="-122"/>
              </a:rPr>
              <a:t>境</a:t>
            </a:r>
          </a:p>
          <a:p>
            <a:pPr algn="ctr"/>
            <a:r>
              <a:rPr lang="zh-TW" altLang="en-US">
                <a:solidFill>
                  <a:srgbClr val="FF0000"/>
                </a:solidFill>
                <a:ea typeface="SimHei" pitchFamily="49" charset="-122"/>
              </a:rPr>
              <a:t>界</a:t>
            </a:r>
          </a:p>
        </p:txBody>
      </p:sp>
      <p:sp>
        <p:nvSpPr>
          <p:cNvPr id="37020" name="AutoShape 156" descr="Stationery"/>
          <p:cNvSpPr>
            <a:spLocks noChangeArrowheads="1"/>
          </p:cNvSpPr>
          <p:nvPr/>
        </p:nvSpPr>
        <p:spPr bwMode="auto">
          <a:xfrm>
            <a:off x="3633789" y="340519"/>
            <a:ext cx="1874837" cy="442913"/>
          </a:xfrm>
          <a:prstGeom prst="plaque">
            <a:avLst>
              <a:gd name="adj" fmla="val 16667"/>
            </a:avLst>
          </a:prstGeom>
          <a:blipFill dpi="0" rotWithShape="1">
            <a:blip r:embed="rId3"/>
            <a:srcRect/>
            <a:tile tx="0" ty="0" sx="100000" sy="100000" flip="none" algn="tl"/>
          </a:blipFill>
          <a:ln w="9525">
            <a:solidFill>
              <a:schemeClr val="tx1"/>
            </a:solidFill>
            <a:miter lim="800000"/>
            <a:headEnd/>
            <a:tailEnd/>
          </a:ln>
          <a:effectLst>
            <a:outerShdw dist="35921" dir="2700000" algn="ctr" rotWithShape="0">
              <a:schemeClr val="tx1"/>
            </a:outerShdw>
          </a:effectLst>
        </p:spPr>
        <p:txBody>
          <a:bodyPr wrap="none" anchor="ctr"/>
          <a:lstStyle/>
          <a:p>
            <a:pPr algn="ctr"/>
            <a:r>
              <a:rPr lang="zh-TW" altLang="en-US" sz="2400" b="1" dirty="0">
                <a:solidFill>
                  <a:srgbClr val="7030A0"/>
                </a:solidFill>
                <a:latin typeface="文鼎中楷" panose="020B0609010101010101" pitchFamily="49" charset="-120"/>
                <a:ea typeface="文鼎中楷" panose="020B0609010101010101" pitchFamily="49" charset="-120"/>
              </a:rPr>
              <a:t>民數記</a:t>
            </a:r>
          </a:p>
        </p:txBody>
      </p:sp>
      <p:sp>
        <p:nvSpPr>
          <p:cNvPr id="37021" name="AutoShape 157"/>
          <p:cNvSpPr>
            <a:spLocks/>
          </p:cNvSpPr>
          <p:nvPr/>
        </p:nvSpPr>
        <p:spPr bwMode="auto">
          <a:xfrm rot="5400000">
            <a:off x="2422923" y="2030413"/>
            <a:ext cx="173831" cy="4549775"/>
          </a:xfrm>
          <a:prstGeom prst="rightBrace">
            <a:avLst>
              <a:gd name="adj1" fmla="val 163584"/>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37022" name="AutoShape 158"/>
          <p:cNvSpPr>
            <a:spLocks/>
          </p:cNvSpPr>
          <p:nvPr/>
        </p:nvSpPr>
        <p:spPr bwMode="auto">
          <a:xfrm rot="5400000">
            <a:off x="6771085" y="2286001"/>
            <a:ext cx="173831" cy="4038600"/>
          </a:xfrm>
          <a:prstGeom prst="rightBrace">
            <a:avLst>
              <a:gd name="adj1" fmla="val 145205"/>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37023" name="Text Box 159"/>
          <p:cNvSpPr txBox="1">
            <a:spLocks noChangeArrowheads="1"/>
          </p:cNvSpPr>
          <p:nvPr/>
        </p:nvSpPr>
        <p:spPr bwMode="auto">
          <a:xfrm>
            <a:off x="2071257" y="4436269"/>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chemeClr val="accent2"/>
                </a:solidFill>
                <a:ea typeface="SimHei" pitchFamily="49" charset="-122"/>
              </a:rPr>
              <a:t>第二年</a:t>
            </a:r>
          </a:p>
        </p:txBody>
      </p:sp>
      <p:sp>
        <p:nvSpPr>
          <p:cNvPr id="37024" name="Text Box 160"/>
          <p:cNvSpPr txBox="1">
            <a:spLocks noChangeArrowheads="1"/>
          </p:cNvSpPr>
          <p:nvPr/>
        </p:nvSpPr>
        <p:spPr bwMode="auto">
          <a:xfrm>
            <a:off x="6304002" y="4436269"/>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chemeClr val="accent2"/>
                </a:solidFill>
                <a:ea typeface="SimHei" pitchFamily="49" charset="-122"/>
              </a:rPr>
              <a:t>第四十年</a:t>
            </a:r>
          </a:p>
        </p:txBody>
      </p:sp>
      <p:sp>
        <p:nvSpPr>
          <p:cNvPr id="37025" name="AutoShape 161" descr="Pink tissue paper"/>
          <p:cNvSpPr>
            <a:spLocks noChangeArrowheads="1"/>
          </p:cNvSpPr>
          <p:nvPr/>
        </p:nvSpPr>
        <p:spPr bwMode="auto">
          <a:xfrm>
            <a:off x="917642" y="2937093"/>
            <a:ext cx="938213" cy="329804"/>
          </a:xfrm>
          <a:prstGeom prst="wedgeRectCallout">
            <a:avLst>
              <a:gd name="adj1" fmla="val -57444"/>
              <a:gd name="adj2" fmla="val -113898"/>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zh-TW" altLang="en-US" b="1" dirty="0">
                <a:solidFill>
                  <a:schemeClr val="bg2">
                    <a:lumMod val="75000"/>
                    <a:lumOff val="25000"/>
                  </a:schemeClr>
                </a:solidFill>
                <a:ea typeface="SimHei" pitchFamily="49" charset="-122"/>
              </a:rPr>
              <a:t>舊一代</a:t>
            </a:r>
          </a:p>
        </p:txBody>
      </p:sp>
      <p:sp>
        <p:nvSpPr>
          <p:cNvPr id="37026" name="AutoShape 162" descr="Pink tissue paper"/>
          <p:cNvSpPr>
            <a:spLocks noChangeArrowheads="1"/>
          </p:cNvSpPr>
          <p:nvPr/>
        </p:nvSpPr>
        <p:spPr bwMode="auto">
          <a:xfrm>
            <a:off x="6367249" y="3614809"/>
            <a:ext cx="938213" cy="329803"/>
          </a:xfrm>
          <a:prstGeom prst="wedgeRectCallout">
            <a:avLst>
              <a:gd name="adj1" fmla="val -41199"/>
              <a:gd name="adj2" fmla="val -127616"/>
            </a:avLst>
          </a:prstGeom>
          <a:blipFill dpi="0" rotWithShape="1">
            <a:blip r:embed="rId4"/>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zh-TW" altLang="en-US" b="1" dirty="0">
                <a:solidFill>
                  <a:schemeClr val="bg2">
                    <a:lumMod val="75000"/>
                    <a:lumOff val="25000"/>
                  </a:schemeClr>
                </a:solidFill>
                <a:ea typeface="SimHei" pitchFamily="49" charset="-122"/>
              </a:rPr>
              <a:t>新一代</a:t>
            </a:r>
          </a:p>
        </p:txBody>
      </p:sp>
      <p:sp>
        <p:nvSpPr>
          <p:cNvPr id="37027" name="Rectangle 163"/>
          <p:cNvSpPr>
            <a:spLocks noChangeArrowheads="1"/>
          </p:cNvSpPr>
          <p:nvPr/>
        </p:nvSpPr>
        <p:spPr bwMode="auto">
          <a:xfrm>
            <a:off x="5070475" y="2361010"/>
            <a:ext cx="173038" cy="191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cxnSp>
        <p:nvCxnSpPr>
          <p:cNvPr id="37029" name="AutoShape 165"/>
          <p:cNvCxnSpPr>
            <a:cxnSpLocks noChangeShapeType="1"/>
            <a:endCxn id="37027" idx="3"/>
          </p:cNvCxnSpPr>
          <p:nvPr/>
        </p:nvCxnSpPr>
        <p:spPr bwMode="auto">
          <a:xfrm rot="10800000">
            <a:off x="5243513" y="2456856"/>
            <a:ext cx="452438" cy="1487755"/>
          </a:xfrm>
          <a:prstGeom prst="bentConnector3">
            <a:avLst>
              <a:gd name="adj1" fmla="val 50000"/>
            </a:avLst>
          </a:prstGeom>
          <a:noFill/>
          <a:ln w="9525">
            <a:solidFill>
              <a:srgbClr val="66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044" name="Text Box 180"/>
          <p:cNvSpPr txBox="1">
            <a:spLocks noChangeArrowheads="1"/>
          </p:cNvSpPr>
          <p:nvPr/>
        </p:nvSpPr>
        <p:spPr bwMode="auto">
          <a:xfrm rot="-548825">
            <a:off x="2974671" y="3957215"/>
            <a:ext cx="1597025" cy="369332"/>
          </a:xfrm>
          <a:prstGeom prst="rect">
            <a:avLst/>
          </a:prstGeom>
          <a:solidFill>
            <a:srgbClr val="A50021">
              <a:alpha val="7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TW" altLang="en-US" dirty="0">
                <a:solidFill>
                  <a:schemeClr val="bg1"/>
                </a:solidFill>
                <a:ea typeface="SimHei" pitchFamily="49" charset="-122"/>
              </a:rPr>
              <a:t>百姓叛逆</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199" t="28138" r="9649" b="24560"/>
          <a:stretch/>
        </p:blipFill>
        <p:spPr bwMode="auto">
          <a:xfrm>
            <a:off x="0" y="-5188"/>
            <a:ext cx="9144000" cy="5148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3813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755576" y="339502"/>
            <a:ext cx="7992888" cy="2246769"/>
          </a:xfrm>
          <a:prstGeom prst="rect">
            <a:avLst/>
          </a:prstGeom>
          <a:noFill/>
        </p:spPr>
        <p:txBody>
          <a:bodyPr wrap="square" rtlCol="0">
            <a:spAutoFit/>
          </a:bodyPr>
          <a:lstStyle/>
          <a:p>
            <a:r>
              <a:rPr lang="zh-TW" altLang="en-US" sz="2800" dirty="0" smtClean="0">
                <a:latin typeface="Adobe 繁黑體 Std B" pitchFamily="34" charset="-120"/>
                <a:ea typeface="Adobe 繁黑體 Std B" pitchFamily="34" charset="-120"/>
              </a:rPr>
              <a:t>第一講：民數記</a:t>
            </a:r>
            <a:r>
              <a:rPr lang="en-US" altLang="zh-TW" sz="2800" dirty="0" smtClean="0">
                <a:latin typeface="Adobe 繁黑體 Std B" pitchFamily="34" charset="-120"/>
                <a:ea typeface="Adobe 繁黑體 Std B" pitchFamily="34" charset="-120"/>
              </a:rPr>
              <a:t>1,2</a:t>
            </a:r>
            <a:r>
              <a:rPr lang="zh-TW" altLang="en-US" sz="2800" dirty="0" smtClean="0">
                <a:latin typeface="Adobe 繁黑體 Std B" pitchFamily="34" charset="-120"/>
                <a:ea typeface="Adobe 繁黑體 Std B" pitchFamily="34" charset="-120"/>
              </a:rPr>
              <a:t>章 </a:t>
            </a:r>
            <a:r>
              <a:rPr lang="en-US" altLang="zh-TW" sz="2800" dirty="0" smtClean="0">
                <a:latin typeface="Adobe 繁黑體 Std B" pitchFamily="34" charset="-120"/>
                <a:ea typeface="Adobe 繁黑體 Std B" pitchFamily="34" charset="-120"/>
              </a:rPr>
              <a:t>	【</a:t>
            </a:r>
            <a:r>
              <a:rPr lang="zh-TW" altLang="en-US" sz="2800" dirty="0" smtClean="0">
                <a:latin typeface="Adobe 繁黑體 Std B" pitchFamily="34" charset="-120"/>
                <a:ea typeface="Adobe 繁黑體 Std B" pitchFamily="34" charset="-120"/>
              </a:rPr>
              <a:t>被揀選的族類</a:t>
            </a:r>
            <a:r>
              <a:rPr lang="en-US" altLang="zh-TW" sz="2800" dirty="0" smtClean="0">
                <a:latin typeface="Adobe 繁黑體 Std B" pitchFamily="34" charset="-120"/>
                <a:ea typeface="Adobe 繁黑體 Std B" pitchFamily="34" charset="-120"/>
              </a:rPr>
              <a:t>】</a:t>
            </a:r>
          </a:p>
          <a:p>
            <a:r>
              <a:rPr lang="zh-TW" altLang="en-US" sz="2800" dirty="0">
                <a:latin typeface="Adobe 繁黑體 Std B" pitchFamily="34" charset="-120"/>
                <a:ea typeface="Adobe 繁黑體 Std B" pitchFamily="34" charset="-120"/>
              </a:rPr>
              <a:t>第二講</a:t>
            </a:r>
            <a:r>
              <a:rPr lang="zh-TW" altLang="en-US" sz="2800" dirty="0" smtClean="0">
                <a:latin typeface="Adobe 繁黑體 Std B" pitchFamily="34" charset="-120"/>
                <a:ea typeface="Adobe 繁黑體 Std B" pitchFamily="34" charset="-120"/>
              </a:rPr>
              <a:t>：民數記</a:t>
            </a:r>
            <a:r>
              <a:rPr lang="en-US" altLang="zh-TW" sz="2800" dirty="0" smtClean="0">
                <a:latin typeface="Adobe 繁黑體 Std B" pitchFamily="34" charset="-120"/>
                <a:ea typeface="Adobe 繁黑體 Std B" pitchFamily="34" charset="-120"/>
              </a:rPr>
              <a:t>3,4</a:t>
            </a:r>
            <a:r>
              <a:rPr lang="zh-TW" altLang="en-US" sz="2800" dirty="0" smtClean="0">
                <a:latin typeface="Adobe 繁黑體 Std B" pitchFamily="34" charset="-120"/>
                <a:ea typeface="Adobe 繁黑體 Std B" pitchFamily="34" charset="-120"/>
              </a:rPr>
              <a:t>章</a:t>
            </a:r>
            <a:r>
              <a:rPr lang="en-US" altLang="zh-TW" sz="2800" dirty="0" smtClean="0">
                <a:latin typeface="Adobe 繁黑體 Std B" pitchFamily="34" charset="-120"/>
                <a:ea typeface="Adobe 繁黑體 Std B" pitchFamily="34" charset="-120"/>
              </a:rPr>
              <a:t>	【</a:t>
            </a:r>
            <a:r>
              <a:rPr lang="zh-TW" altLang="en-US" sz="2800" dirty="0" smtClean="0">
                <a:latin typeface="Adobe 繁黑體 Std B" pitchFamily="34" charset="-120"/>
                <a:ea typeface="Adobe 繁黑體 Std B" pitchFamily="34" charset="-120"/>
              </a:rPr>
              <a:t>君尊的祭司</a:t>
            </a:r>
            <a:r>
              <a:rPr lang="en-US" altLang="zh-TW" sz="2800" dirty="0" smtClean="0">
                <a:latin typeface="Adobe 繁黑體 Std B" pitchFamily="34" charset="-120"/>
                <a:ea typeface="Adobe 繁黑體 Std B" pitchFamily="34" charset="-120"/>
              </a:rPr>
              <a:t>】</a:t>
            </a:r>
          </a:p>
          <a:p>
            <a:r>
              <a:rPr lang="zh-TW" altLang="en-US" sz="2800" dirty="0">
                <a:latin typeface="Adobe 繁黑體 Std B" pitchFamily="34" charset="-120"/>
                <a:ea typeface="Adobe 繁黑體 Std B" pitchFamily="34" charset="-120"/>
              </a:rPr>
              <a:t>第三</a:t>
            </a:r>
            <a:r>
              <a:rPr lang="zh-TW" altLang="en-US" sz="2800" dirty="0" smtClean="0">
                <a:latin typeface="Adobe 繁黑體 Std B" pitchFamily="34" charset="-120"/>
                <a:ea typeface="Adobe 繁黑體 Std B" pitchFamily="34" charset="-120"/>
              </a:rPr>
              <a:t>講：民數記  </a:t>
            </a:r>
            <a:r>
              <a:rPr lang="en-US" altLang="zh-TW" sz="2800" dirty="0" smtClean="0">
                <a:latin typeface="Adobe 繁黑體 Std B" pitchFamily="34" charset="-120"/>
                <a:ea typeface="Adobe 繁黑體 Std B" pitchFamily="34" charset="-120"/>
              </a:rPr>
              <a:t>5</a:t>
            </a:r>
            <a:r>
              <a:rPr lang="zh-TW" altLang="en-US" sz="2800" dirty="0" smtClean="0">
                <a:latin typeface="Adobe 繁黑體 Std B" pitchFamily="34" charset="-120"/>
                <a:ea typeface="Adobe 繁黑體 Std B" pitchFamily="34" charset="-120"/>
              </a:rPr>
              <a:t>  章</a:t>
            </a:r>
            <a:r>
              <a:rPr lang="en-US" altLang="zh-TW" sz="2800" dirty="0" smtClean="0">
                <a:latin typeface="Adobe 繁黑體 Std B" pitchFamily="34" charset="-120"/>
                <a:ea typeface="Adobe 繁黑體 Std B" pitchFamily="34" charset="-120"/>
              </a:rPr>
              <a:t>	【</a:t>
            </a:r>
            <a:r>
              <a:rPr lang="zh-TW" altLang="en-US" sz="2800" dirty="0" smtClean="0">
                <a:latin typeface="Adobe 繁黑體 Std B" pitchFamily="34" charset="-120"/>
                <a:ea typeface="Adobe 繁黑體 Std B" pitchFamily="34" charset="-120"/>
              </a:rPr>
              <a:t>聖潔的國度</a:t>
            </a:r>
            <a:r>
              <a:rPr lang="en-US" altLang="zh-TW" sz="2800" dirty="0" smtClean="0">
                <a:latin typeface="Adobe 繁黑體 Std B" pitchFamily="34" charset="-120"/>
                <a:ea typeface="Adobe 繁黑體 Std B" pitchFamily="34" charset="-120"/>
              </a:rPr>
              <a:t>】</a:t>
            </a:r>
          </a:p>
          <a:p>
            <a:r>
              <a:rPr lang="zh-TW" altLang="en-US" sz="2800" dirty="0">
                <a:latin typeface="Adobe 繁黑體 Std B" pitchFamily="34" charset="-120"/>
                <a:ea typeface="Adobe 繁黑體 Std B" pitchFamily="34" charset="-120"/>
              </a:rPr>
              <a:t>第四講</a:t>
            </a:r>
            <a:r>
              <a:rPr lang="zh-TW" altLang="en-US" sz="2800" dirty="0" smtClean="0">
                <a:latin typeface="Adobe 繁黑體 Std B" pitchFamily="34" charset="-120"/>
                <a:ea typeface="Adobe 繁黑體 Std B" pitchFamily="34" charset="-120"/>
              </a:rPr>
              <a:t>：民數記  </a:t>
            </a:r>
            <a:r>
              <a:rPr lang="en-US" altLang="zh-TW" sz="2800" dirty="0" smtClean="0">
                <a:latin typeface="Adobe 繁黑體 Std B" pitchFamily="34" charset="-120"/>
                <a:ea typeface="Adobe 繁黑體 Std B" pitchFamily="34" charset="-120"/>
              </a:rPr>
              <a:t>6</a:t>
            </a:r>
            <a:r>
              <a:rPr lang="zh-TW" altLang="en-US" sz="2800" dirty="0" smtClean="0">
                <a:latin typeface="Adobe 繁黑體 Std B" pitchFamily="34" charset="-120"/>
                <a:ea typeface="Adobe 繁黑體 Std B" pitchFamily="34" charset="-120"/>
              </a:rPr>
              <a:t>  章    </a:t>
            </a:r>
            <a:r>
              <a:rPr lang="en-US" altLang="zh-TW" sz="2800" dirty="0" smtClean="0">
                <a:latin typeface="Adobe 繁黑體 Std B" pitchFamily="34" charset="-120"/>
                <a:ea typeface="Adobe 繁黑體 Std B" pitchFamily="34" charset="-120"/>
              </a:rPr>
              <a:t>【</a:t>
            </a:r>
            <a:r>
              <a:rPr lang="zh-TW" altLang="en-US" sz="2800" dirty="0" smtClean="0">
                <a:latin typeface="Adobe 繁黑體 Std B" pitchFamily="34" charset="-120"/>
                <a:ea typeface="Adobe 繁黑體 Std B" pitchFamily="34" charset="-120"/>
              </a:rPr>
              <a:t>屬神的子民</a:t>
            </a:r>
            <a:r>
              <a:rPr lang="en-US" altLang="zh-TW" sz="2800" dirty="0" smtClean="0">
                <a:latin typeface="Adobe 繁黑體 Std B" pitchFamily="34" charset="-120"/>
                <a:ea typeface="Adobe 繁黑體 Std B" pitchFamily="34" charset="-120"/>
              </a:rPr>
              <a:t>】</a:t>
            </a:r>
          </a:p>
          <a:p>
            <a:endParaRPr lang="zh-HK" altLang="en-US" sz="2800" dirty="0">
              <a:latin typeface="Adobe 繁黑體 Std B" pitchFamily="34" charset="-120"/>
              <a:ea typeface="Adobe 繁黑體 Std B" pitchFamily="34" charset="-120"/>
            </a:endParaRPr>
          </a:p>
        </p:txBody>
      </p:sp>
      <p:pic>
        <p:nvPicPr>
          <p:cNvPr id="6" name="Picture 3" descr="C:\Users\Shirley Ho\Pictures\圖片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499742"/>
            <a:ext cx="3716926" cy="158432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912" t="23196" r="10135" b="31504"/>
          <a:stretch/>
        </p:blipFill>
        <p:spPr bwMode="auto">
          <a:xfrm>
            <a:off x="107504" y="0"/>
            <a:ext cx="9036496"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42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民數記第五講</a:t>
            </a:r>
            <a:endParaRPr lang="zh-HK" altLang="en-US" dirty="0"/>
          </a:p>
        </p:txBody>
      </p:sp>
      <p:sp>
        <p:nvSpPr>
          <p:cNvPr id="3" name="副標題 2"/>
          <p:cNvSpPr>
            <a:spLocks noGrp="1"/>
          </p:cNvSpPr>
          <p:nvPr>
            <p:ph type="subTitle" idx="1"/>
          </p:nvPr>
        </p:nvSpPr>
        <p:spPr/>
        <p:txBody>
          <a:bodyPr>
            <a:normAutofit/>
          </a:bodyPr>
          <a:lstStyle/>
          <a:p>
            <a:r>
              <a:rPr lang="zh-TW" altLang="en-US" sz="3200" b="1" dirty="0" smtClean="0"/>
              <a:t>第</a:t>
            </a:r>
            <a:r>
              <a:rPr lang="en-US" altLang="zh-TW" sz="3200" b="1" dirty="0" smtClean="0"/>
              <a:t>7</a:t>
            </a:r>
            <a:r>
              <a:rPr lang="zh-TW" altLang="en-US" sz="3200" b="1" dirty="0" smtClean="0"/>
              <a:t>章：奉獻</a:t>
            </a:r>
            <a:endParaRPr lang="zh-HK" altLang="en-US" sz="3200" b="1"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58" t="28435" r="10372" b="25775"/>
          <a:stretch/>
        </p:blipFill>
        <p:spPr bwMode="auto">
          <a:xfrm>
            <a:off x="188" y="0"/>
            <a:ext cx="9143811"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0069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民數記第五講</a:t>
            </a:r>
            <a:endParaRPr lang="zh-HK" altLang="en-US" dirty="0"/>
          </a:p>
        </p:txBody>
      </p:sp>
      <p:sp>
        <p:nvSpPr>
          <p:cNvPr id="3" name="副標題 2"/>
          <p:cNvSpPr>
            <a:spLocks noGrp="1"/>
          </p:cNvSpPr>
          <p:nvPr>
            <p:ph type="subTitle" idx="1"/>
          </p:nvPr>
        </p:nvSpPr>
        <p:spPr/>
        <p:txBody>
          <a:bodyPr>
            <a:normAutofit/>
          </a:bodyPr>
          <a:lstStyle/>
          <a:p>
            <a:r>
              <a:rPr lang="zh-TW" altLang="en-US" sz="3200" b="1" dirty="0" smtClean="0"/>
              <a:t>第</a:t>
            </a:r>
            <a:r>
              <a:rPr lang="en-US" altLang="zh-TW" sz="3200" b="1" dirty="0" smtClean="0"/>
              <a:t>7</a:t>
            </a:r>
            <a:r>
              <a:rPr lang="zh-TW" altLang="en-US" sz="3200" b="1" dirty="0" smtClean="0"/>
              <a:t>章：奉獻</a:t>
            </a:r>
            <a:endParaRPr lang="zh-HK" altLang="en-US" sz="3200" b="1" dirty="0"/>
          </a:p>
        </p:txBody>
      </p:sp>
      <p:sp>
        <p:nvSpPr>
          <p:cNvPr id="4" name="圓角矩形 3"/>
          <p:cNvSpPr/>
          <p:nvPr/>
        </p:nvSpPr>
        <p:spPr>
          <a:xfrm>
            <a:off x="5508104" y="411510"/>
            <a:ext cx="3312368" cy="44644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kumimoji="1" lang="zh-HK" altLang="zh-HK" sz="2400" dirty="0">
                <a:solidFill>
                  <a:schemeClr val="tx1"/>
                </a:solidFill>
                <a:latin typeface="微軟正黑體" panose="020B0604030504040204" pitchFamily="34" charset="-120"/>
                <a:ea typeface="微軟正黑體" panose="020B0604030504040204" pitchFamily="34" charset="-120"/>
                <a:cs typeface="Times New Roman" pitchFamily="18" charset="0"/>
              </a:rPr>
              <a:t>7:1 摩西立完了帳幕就把</a:t>
            </a:r>
            <a:r>
              <a:rPr kumimoji="1" lang="zh-HK" altLang="zh-HK" sz="2400" dirty="0">
                <a:solidFill>
                  <a:srgbClr val="FFFF00"/>
                </a:solidFill>
                <a:latin typeface="微軟正黑體" panose="020B0604030504040204" pitchFamily="34" charset="-120"/>
                <a:ea typeface="微軟正黑體" panose="020B0604030504040204" pitchFamily="34" charset="-120"/>
                <a:cs typeface="Times New Roman" pitchFamily="18" charset="0"/>
              </a:rPr>
              <a:t>帳幕</a:t>
            </a:r>
            <a:r>
              <a:rPr kumimoji="1" lang="zh-HK" altLang="zh-HK" sz="2400" dirty="0">
                <a:solidFill>
                  <a:schemeClr val="tx1"/>
                </a:solidFill>
                <a:latin typeface="微軟正黑體" panose="020B0604030504040204" pitchFamily="34" charset="-120"/>
                <a:ea typeface="微軟正黑體" panose="020B0604030504040204" pitchFamily="34" charset="-120"/>
                <a:cs typeface="Times New Roman" pitchFamily="18" charset="0"/>
              </a:rPr>
              <a:t>用膏抹了、使它成</a:t>
            </a:r>
            <a:r>
              <a:rPr kumimoji="1" lang="zh-HK" altLang="zh-HK" sz="240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聖</a:t>
            </a:r>
            <a:r>
              <a:rPr kumimoji="1" lang="en-US" altLang="zh-TW" sz="240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a:t>
            </a:r>
            <a:r>
              <a:rPr kumimoji="1" lang="zh-TW" altLang="en-US" sz="240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 </a:t>
            </a:r>
            <a:r>
              <a:rPr kumimoji="1" lang="en-US" altLang="zh-TW" sz="240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a:t>
            </a:r>
            <a:r>
              <a:rPr kumimoji="1" lang="zh-TW" altLang="en-US" sz="240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 </a:t>
            </a:r>
            <a:endParaRPr kumimoji="1" lang="en-US" altLang="zh-TW" sz="2400" dirty="0" smtClean="0">
              <a:solidFill>
                <a:schemeClr val="tx1"/>
              </a:solidFill>
              <a:latin typeface="微軟正黑體" panose="020B0604030504040204" pitchFamily="34" charset="-120"/>
              <a:ea typeface="微軟正黑體" panose="020B0604030504040204" pitchFamily="34" charset="-120"/>
              <a:cs typeface="Times New Roman" pitchFamily="18" charset="0"/>
            </a:endParaRPr>
          </a:p>
          <a:p>
            <a:pPr lvl="0"/>
            <a:r>
              <a:rPr lang="en-US" altLang="zh-TW" sz="2400" dirty="0">
                <a:latin typeface="微軟正黑體" panose="020B0604030504040204" pitchFamily="34" charset="-120"/>
                <a:ea typeface="微軟正黑體" panose="020B0604030504040204" pitchFamily="34" charset="-120"/>
              </a:rPr>
              <a:t>7:2</a:t>
            </a:r>
            <a:r>
              <a:rPr lang="zh-TW" altLang="en-US" sz="2400" dirty="0">
                <a:latin typeface="微軟正黑體" panose="020B0604030504040204" pitchFamily="34" charset="-120"/>
                <a:ea typeface="微軟正黑體" panose="020B0604030504040204" pitchFamily="34" charset="-120"/>
              </a:rPr>
              <a:t> 當天以色列的眾首領、就是各族的族長、都來</a:t>
            </a:r>
            <a:r>
              <a:rPr lang="zh-TW" altLang="en-US" sz="2400" dirty="0" smtClean="0">
                <a:latin typeface="微軟正黑體" panose="020B0604030504040204" pitchFamily="34" charset="-120"/>
                <a:ea typeface="微軟正黑體" panose="020B0604030504040204" pitchFamily="34" charset="-120"/>
              </a:rPr>
              <a:t>奉獻</a:t>
            </a:r>
            <a:r>
              <a:rPr lang="en-US" altLang="zh-TW" sz="2400" dirty="0" smtClean="0">
                <a:latin typeface="微軟正黑體" panose="020B0604030504040204" pitchFamily="34" charset="-120"/>
                <a:ea typeface="微軟正黑體" panose="020B0604030504040204" pitchFamily="34" charset="-120"/>
              </a:rPr>
              <a:t>… … </a:t>
            </a:r>
          </a:p>
          <a:p>
            <a:pPr lvl="0"/>
            <a:r>
              <a:rPr lang="en-US" altLang="zh-TW" sz="2400" dirty="0">
                <a:latin typeface="微軟正黑體" panose="020B0604030504040204" pitchFamily="34" charset="-120"/>
                <a:ea typeface="微軟正黑體" panose="020B0604030504040204" pitchFamily="34" charset="-120"/>
              </a:rPr>
              <a:t>7:4</a:t>
            </a:r>
            <a:r>
              <a:rPr lang="zh-TW" altLang="en-US" sz="2400" dirty="0">
                <a:latin typeface="微軟正黑體" panose="020B0604030504040204" pitchFamily="34" charset="-120"/>
                <a:ea typeface="微軟正黑體" panose="020B0604030504040204" pitchFamily="34" charset="-120"/>
              </a:rPr>
              <a:t> 耶和華曉諭摩西</a:t>
            </a:r>
            <a:r>
              <a:rPr lang="zh-TW" altLang="en-US" sz="2400" dirty="0" smtClean="0">
                <a:latin typeface="微軟正黑體" panose="020B0604030504040204" pitchFamily="34" charset="-120"/>
                <a:ea typeface="微軟正黑體" panose="020B0604030504040204" pitchFamily="34" charset="-120"/>
              </a:rPr>
              <a:t>說：</a:t>
            </a:r>
            <a:r>
              <a:rPr lang="zh-TW" altLang="en-US" sz="2400" dirty="0">
                <a:latin typeface="微軟正黑體" panose="020B0604030504040204" pitchFamily="34" charset="-120"/>
                <a:ea typeface="微軟正黑體" panose="020B0604030504040204" pitchFamily="34" charset="-120"/>
              </a:rPr>
              <a:t/>
            </a:r>
            <a:br>
              <a:rPr lang="zh-TW" altLang="en-US"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7:5</a:t>
            </a:r>
            <a:r>
              <a:rPr lang="zh-TW" altLang="en-US" sz="2400" dirty="0">
                <a:latin typeface="微軟正黑體" panose="020B0604030504040204" pitchFamily="34" charset="-120"/>
                <a:ea typeface="微軟正黑體" panose="020B0604030504040204" pitchFamily="34" charset="-120"/>
              </a:rPr>
              <a:t> 你要收下這些、好作</a:t>
            </a:r>
            <a:r>
              <a:rPr lang="zh-TW" altLang="en-US" sz="2400" dirty="0">
                <a:solidFill>
                  <a:srgbClr val="FFFF00"/>
                </a:solidFill>
                <a:latin typeface="微軟正黑體" panose="020B0604030504040204" pitchFamily="34" charset="-120"/>
                <a:ea typeface="微軟正黑體" panose="020B0604030504040204" pitchFamily="34" charset="-120"/>
              </a:rPr>
              <a:t>會幕</a:t>
            </a:r>
            <a:r>
              <a:rPr lang="zh-TW" altLang="en-US" sz="2400" dirty="0">
                <a:latin typeface="微軟正黑體" panose="020B0604030504040204" pitchFamily="34" charset="-120"/>
                <a:ea typeface="微軟正黑體" panose="020B0604030504040204" pitchFamily="34" charset="-120"/>
              </a:rPr>
              <a:t>的</a:t>
            </a:r>
            <a:r>
              <a:rPr lang="zh-TW" altLang="en-US" sz="2400" dirty="0" smtClean="0">
                <a:latin typeface="微軟正黑體" panose="020B0604030504040204" pitchFamily="34" charset="-120"/>
                <a:ea typeface="微軟正黑體" panose="020B0604030504040204" pitchFamily="34" charset="-120"/>
              </a:rPr>
              <a:t>使用</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 </a:t>
            </a:r>
            <a:endParaRPr kumimoji="1" lang="zh-HK" altLang="zh-HK" sz="2400" dirty="0">
              <a:solidFill>
                <a:schemeClr val="tx1"/>
              </a:solidFill>
              <a:latin typeface="微軟正黑體" panose="020B0604030504040204" pitchFamily="34" charset="-120"/>
              <a:ea typeface="微軟正黑體" panose="020B0604030504040204" pitchFamily="34" charset="-120"/>
              <a:cs typeface="新細明體" pitchFamily="18" charset="-120"/>
            </a:endParaRPr>
          </a:p>
          <a:p>
            <a:endParaRPr lang="zh-HK" altLang="en-US" sz="2400" dirty="0">
              <a:solidFill>
                <a:schemeClr val="tx1"/>
              </a:solidFill>
              <a:latin typeface="微軟正黑體" panose="020B0604030504040204" pitchFamily="34" charset="-120"/>
              <a:ea typeface="微軟正黑體" panose="020B0604030504040204" pitchFamily="34" charset="-12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88" t="29018" r="10453" b="25000"/>
          <a:stretch/>
        </p:blipFill>
        <p:spPr bwMode="auto">
          <a:xfrm>
            <a:off x="5378" y="0"/>
            <a:ext cx="913862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430722"/>
      </p:ext>
    </p:extLst>
  </p:cSld>
  <p:clrMapOvr>
    <a:masterClrMapping/>
  </p:clrMapOvr>
  <p:timing>
    <p:tnLst>
      <p:par>
        <p:cTn id="1" dur="indefinite" restart="never" nodeType="tmRoot"/>
      </p:par>
    </p:tnLst>
  </p:timing>
</p:sld>
</file>

<file path=ppt/theme/theme1.xml><?xml version="1.0" encoding="utf-8"?>
<a:theme xmlns:a="http://schemas.openxmlformats.org/drawingml/2006/main" name="茅草">
  <a:themeElements>
    <a:clrScheme name="茅草">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中庸">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1960</TotalTime>
  <Words>1538</Words>
  <Application>Microsoft Office PowerPoint</Application>
  <PresentationFormat>如螢幕大小 (16:9)</PresentationFormat>
  <Paragraphs>425</Paragraphs>
  <Slides>50</Slides>
  <Notes>14</Notes>
  <HiddenSlides>0</HiddenSlides>
  <MMClips>0</MMClips>
  <ScaleCrop>false</ScaleCrop>
  <HeadingPairs>
    <vt:vector size="4" baseType="variant">
      <vt:variant>
        <vt:lpstr>佈景主題</vt:lpstr>
      </vt:variant>
      <vt:variant>
        <vt:i4>1</vt:i4>
      </vt:variant>
      <vt:variant>
        <vt:lpstr>投影片標題</vt:lpstr>
      </vt:variant>
      <vt:variant>
        <vt:i4>50</vt:i4>
      </vt:variant>
    </vt:vector>
  </HeadingPairs>
  <TitlesOfParts>
    <vt:vector size="51" baseType="lpstr">
      <vt:lpstr>茅草</vt:lpstr>
      <vt:lpstr>民數記第五講</vt:lpstr>
      <vt:lpstr>PowerPoint 簡報</vt:lpstr>
      <vt:lpstr>PowerPoint 簡報</vt:lpstr>
      <vt:lpstr>PowerPoint 簡報</vt:lpstr>
      <vt:lpstr>PowerPoint 簡報</vt:lpstr>
      <vt:lpstr>PowerPoint 簡報</vt:lpstr>
      <vt:lpstr>PowerPoint 簡報</vt:lpstr>
      <vt:lpstr>民數記第五講</vt:lpstr>
      <vt:lpstr>民數記第五講</vt:lpstr>
      <vt:lpstr>奉獻的聖經教導</vt:lpstr>
      <vt:lpstr>PowerPoint 簡報</vt:lpstr>
      <vt:lpstr>PowerPoint 簡報</vt:lpstr>
      <vt:lpstr>PowerPoint 簡報</vt:lpstr>
      <vt:lpstr>PowerPoint 簡報</vt:lpstr>
      <vt:lpstr>奉獻的聖經教導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奉獻的聖經教導</vt:lpstr>
      <vt:lpstr>PowerPoint 簡報</vt:lpstr>
      <vt:lpstr>PowerPoint 簡報</vt:lpstr>
      <vt:lpstr>PowerPoint 簡報</vt:lpstr>
      <vt:lpstr>PowerPoint 簡報</vt:lpstr>
      <vt:lpstr>PowerPoint 簡報</vt:lpstr>
      <vt:lpstr>PowerPoint 簡報</vt:lpstr>
      <vt:lpstr>PowerPoint 簡報</vt:lpstr>
      <vt:lpstr>奉獻的聖經教導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奉獻的聖經教導</vt:lpstr>
      <vt:lpstr>PowerPoint 簡報</vt:lpstr>
      <vt:lpstr>PowerPoint 簡報</vt:lpstr>
      <vt:lpstr>PowerPoint 簡報</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Shirley Ho</dc:creator>
  <cp:lastModifiedBy>Shirley01</cp:lastModifiedBy>
  <cp:revision>143</cp:revision>
  <cp:lastPrinted>2018-05-08T08:27:26Z</cp:lastPrinted>
  <dcterms:created xsi:type="dcterms:W3CDTF">2018-02-28T01:54:56Z</dcterms:created>
  <dcterms:modified xsi:type="dcterms:W3CDTF">2018-06-02T15:06:20Z</dcterms:modified>
</cp:coreProperties>
</file>